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57" r:id="rId2"/>
    <p:sldId id="2933" r:id="rId3"/>
    <p:sldId id="2440" r:id="rId4"/>
    <p:sldId id="2030" r:id="rId5"/>
    <p:sldId id="2613" r:id="rId6"/>
    <p:sldId id="2780" r:id="rId7"/>
    <p:sldId id="2781" r:id="rId8"/>
    <p:sldId id="2782" r:id="rId9"/>
    <p:sldId id="2784" r:id="rId10"/>
    <p:sldId id="2785" r:id="rId11"/>
    <p:sldId id="2786" r:id="rId12"/>
    <p:sldId id="2787" r:id="rId13"/>
    <p:sldId id="2788" r:id="rId14"/>
    <p:sldId id="2799" r:id="rId15"/>
    <p:sldId id="2789" r:id="rId16"/>
    <p:sldId id="2790" r:id="rId17"/>
    <p:sldId id="2803" r:id="rId18"/>
    <p:sldId id="2804" r:id="rId19"/>
    <p:sldId id="2806" r:id="rId20"/>
    <p:sldId id="2805" r:id="rId21"/>
    <p:sldId id="2808" r:id="rId22"/>
    <p:sldId id="2809" r:id="rId23"/>
    <p:sldId id="2810" r:id="rId24"/>
    <p:sldId id="2811" r:id="rId25"/>
    <p:sldId id="2812" r:id="rId26"/>
    <p:sldId id="2813" r:id="rId27"/>
    <p:sldId id="2814" r:id="rId28"/>
    <p:sldId id="2791" r:id="rId29"/>
    <p:sldId id="2884" r:id="rId30"/>
    <p:sldId id="2885" r:id="rId31"/>
    <p:sldId id="2886" r:id="rId32"/>
    <p:sldId id="2887" r:id="rId33"/>
    <p:sldId id="2888" r:id="rId34"/>
    <p:sldId id="2889" r:id="rId35"/>
    <p:sldId id="2890" r:id="rId36"/>
    <p:sldId id="2891" r:id="rId37"/>
    <p:sldId id="2892" r:id="rId38"/>
    <p:sldId id="2893" r:id="rId39"/>
    <p:sldId id="2899" r:id="rId40"/>
    <p:sldId id="2894" r:id="rId41"/>
    <p:sldId id="2895" r:id="rId42"/>
    <p:sldId id="2897" r:id="rId43"/>
    <p:sldId id="2896" r:id="rId44"/>
    <p:sldId id="2898" r:id="rId45"/>
    <p:sldId id="2800" r:id="rId46"/>
    <p:sldId id="2846" r:id="rId47"/>
    <p:sldId id="2873" r:id="rId48"/>
    <p:sldId id="2877" r:id="rId49"/>
    <p:sldId id="2794" r:id="rId50"/>
    <p:sldId id="2880" r:id="rId51"/>
    <p:sldId id="2878" r:id="rId52"/>
    <p:sldId id="2879" r:id="rId53"/>
    <p:sldId id="2881" r:id="rId54"/>
    <p:sldId id="2882" r:id="rId55"/>
    <p:sldId id="2883" r:id="rId56"/>
    <p:sldId id="2900" r:id="rId57"/>
    <p:sldId id="2901" r:id="rId58"/>
    <p:sldId id="2902" r:id="rId59"/>
    <p:sldId id="2848" r:id="rId60"/>
    <p:sldId id="2795" r:id="rId61"/>
    <p:sldId id="2796" r:id="rId62"/>
    <p:sldId id="2801" r:id="rId63"/>
    <p:sldId id="2802" r:id="rId64"/>
    <p:sldId id="2797" r:id="rId65"/>
    <p:sldId id="2798" r:id="rId66"/>
    <p:sldId id="2783" r:id="rId67"/>
    <p:sldId id="2915" r:id="rId68"/>
    <p:sldId id="2815" r:id="rId69"/>
    <p:sldId id="2816" r:id="rId70"/>
    <p:sldId id="2843" r:id="rId71"/>
    <p:sldId id="2844" r:id="rId72"/>
    <p:sldId id="2845" r:id="rId73"/>
    <p:sldId id="2851" r:id="rId74"/>
    <p:sldId id="2856" r:id="rId75"/>
    <p:sldId id="2852" r:id="rId76"/>
    <p:sldId id="2853" r:id="rId77"/>
    <p:sldId id="2854" r:id="rId78"/>
    <p:sldId id="2855" r:id="rId79"/>
    <p:sldId id="2850" r:id="rId80"/>
    <p:sldId id="2820" r:id="rId81"/>
    <p:sldId id="2821" r:id="rId82"/>
    <p:sldId id="2822" r:id="rId83"/>
    <p:sldId id="2823" r:id="rId84"/>
    <p:sldId id="2824" r:id="rId85"/>
    <p:sldId id="2825" r:id="rId86"/>
    <p:sldId id="2834" r:id="rId87"/>
    <p:sldId id="2835" r:id="rId88"/>
    <p:sldId id="2836" r:id="rId89"/>
    <p:sldId id="2837" r:id="rId90"/>
    <p:sldId id="2859" r:id="rId91"/>
    <p:sldId id="2860" r:id="rId92"/>
    <p:sldId id="2861" r:id="rId93"/>
    <p:sldId id="2912" r:id="rId94"/>
    <p:sldId id="2913" r:id="rId95"/>
    <p:sldId id="2914" r:id="rId96"/>
    <p:sldId id="2865" r:id="rId97"/>
    <p:sldId id="2862" r:id="rId98"/>
    <p:sldId id="2863" r:id="rId99"/>
    <p:sldId id="2866" r:id="rId100"/>
    <p:sldId id="2864" r:id="rId101"/>
    <p:sldId id="2903" r:id="rId102"/>
    <p:sldId id="2904" r:id="rId103"/>
    <p:sldId id="2857" r:id="rId104"/>
    <p:sldId id="2858" r:id="rId105"/>
    <p:sldId id="2907" r:id="rId106"/>
    <p:sldId id="2908" r:id="rId107"/>
    <p:sldId id="2909" r:id="rId108"/>
    <p:sldId id="2910" r:id="rId109"/>
    <p:sldId id="2916" r:id="rId110"/>
    <p:sldId id="2917" r:id="rId111"/>
    <p:sldId id="2918" r:id="rId112"/>
    <p:sldId id="2911" r:id="rId113"/>
    <p:sldId id="2919" r:id="rId114"/>
    <p:sldId id="2946" r:id="rId115"/>
    <p:sldId id="2947" r:id="rId116"/>
    <p:sldId id="2905" r:id="rId117"/>
    <p:sldId id="2906" r:id="rId118"/>
    <p:sldId id="2920" r:id="rId119"/>
    <p:sldId id="2921" r:id="rId120"/>
    <p:sldId id="2922" r:id="rId121"/>
    <p:sldId id="2923" r:id="rId122"/>
    <p:sldId id="2924" r:id="rId123"/>
    <p:sldId id="2925" r:id="rId124"/>
    <p:sldId id="2926" r:id="rId125"/>
    <p:sldId id="2927" r:id="rId126"/>
    <p:sldId id="2928" r:id="rId127"/>
    <p:sldId id="2929" r:id="rId128"/>
    <p:sldId id="2930" r:id="rId129"/>
    <p:sldId id="2931" r:id="rId130"/>
    <p:sldId id="2934" r:id="rId131"/>
    <p:sldId id="2935" r:id="rId132"/>
    <p:sldId id="2840" r:id="rId133"/>
    <p:sldId id="2841" r:id="rId134"/>
    <p:sldId id="2842" r:id="rId135"/>
    <p:sldId id="2936" r:id="rId136"/>
    <p:sldId id="2937" r:id="rId137"/>
    <p:sldId id="2938" r:id="rId138"/>
    <p:sldId id="2939" r:id="rId139"/>
    <p:sldId id="2940" r:id="rId140"/>
    <p:sldId id="2942" r:id="rId141"/>
    <p:sldId id="2943" r:id="rId142"/>
    <p:sldId id="2982" r:id="rId143"/>
    <p:sldId id="2948" r:id="rId144"/>
    <p:sldId id="2944" r:id="rId145"/>
    <p:sldId id="2945" r:id="rId146"/>
    <p:sldId id="2949" r:id="rId147"/>
    <p:sldId id="2950" r:id="rId148"/>
    <p:sldId id="2956" r:id="rId149"/>
    <p:sldId id="2951" r:id="rId150"/>
    <p:sldId id="2952" r:id="rId151"/>
    <p:sldId id="2957" r:id="rId152"/>
    <p:sldId id="2953" r:id="rId153"/>
    <p:sldId id="2954" r:id="rId154"/>
    <p:sldId id="2958" r:id="rId155"/>
    <p:sldId id="2955" r:id="rId156"/>
    <p:sldId id="2959" r:id="rId157"/>
    <p:sldId id="2960" r:id="rId158"/>
    <p:sldId id="2961" r:id="rId159"/>
    <p:sldId id="2962" r:id="rId160"/>
    <p:sldId id="2963" r:id="rId161"/>
    <p:sldId id="2964" r:id="rId162"/>
    <p:sldId id="2965" r:id="rId163"/>
    <p:sldId id="2966" r:id="rId164"/>
    <p:sldId id="2967" r:id="rId165"/>
    <p:sldId id="2968" r:id="rId166"/>
    <p:sldId id="2969" r:id="rId167"/>
    <p:sldId id="2970" r:id="rId168"/>
    <p:sldId id="2972" r:id="rId169"/>
    <p:sldId id="2973" r:id="rId170"/>
    <p:sldId id="2974" r:id="rId171"/>
    <p:sldId id="2975" r:id="rId172"/>
    <p:sldId id="2976" r:id="rId173"/>
    <p:sldId id="2977" r:id="rId174"/>
    <p:sldId id="2978" r:id="rId175"/>
    <p:sldId id="2979" r:id="rId176"/>
    <p:sldId id="2980" r:id="rId177"/>
    <p:sldId id="2981" r:id="rId17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F824FF7-5F11-4049-A395-1E167DC7BD38}">
          <p14:sldIdLst>
            <p14:sldId id="257"/>
            <p14:sldId id="2933"/>
            <p14:sldId id="2440"/>
            <p14:sldId id="2030"/>
            <p14:sldId id="2613"/>
            <p14:sldId id="2780"/>
            <p14:sldId id="2781"/>
            <p14:sldId id="2782"/>
            <p14:sldId id="2784"/>
            <p14:sldId id="2785"/>
            <p14:sldId id="2786"/>
            <p14:sldId id="2787"/>
            <p14:sldId id="2788"/>
            <p14:sldId id="2799"/>
            <p14:sldId id="2789"/>
            <p14:sldId id="2790"/>
            <p14:sldId id="2803"/>
            <p14:sldId id="2804"/>
            <p14:sldId id="2806"/>
            <p14:sldId id="2805"/>
            <p14:sldId id="2808"/>
            <p14:sldId id="2809"/>
            <p14:sldId id="2810"/>
            <p14:sldId id="2811"/>
            <p14:sldId id="2812"/>
            <p14:sldId id="2813"/>
            <p14:sldId id="2814"/>
            <p14:sldId id="2791"/>
            <p14:sldId id="2884"/>
            <p14:sldId id="2885"/>
            <p14:sldId id="2886"/>
            <p14:sldId id="2887"/>
            <p14:sldId id="2888"/>
            <p14:sldId id="2889"/>
            <p14:sldId id="2890"/>
            <p14:sldId id="2891"/>
            <p14:sldId id="2892"/>
            <p14:sldId id="2893"/>
            <p14:sldId id="2899"/>
            <p14:sldId id="2894"/>
            <p14:sldId id="2895"/>
            <p14:sldId id="2897"/>
            <p14:sldId id="2896"/>
            <p14:sldId id="2898"/>
            <p14:sldId id="2800"/>
            <p14:sldId id="2846"/>
            <p14:sldId id="2873"/>
            <p14:sldId id="2877"/>
            <p14:sldId id="2794"/>
            <p14:sldId id="2880"/>
            <p14:sldId id="2878"/>
            <p14:sldId id="2879"/>
            <p14:sldId id="2881"/>
            <p14:sldId id="2882"/>
            <p14:sldId id="2883"/>
            <p14:sldId id="2900"/>
            <p14:sldId id="2901"/>
            <p14:sldId id="2902"/>
            <p14:sldId id="2848"/>
            <p14:sldId id="2795"/>
            <p14:sldId id="2796"/>
            <p14:sldId id="2801"/>
            <p14:sldId id="2802"/>
            <p14:sldId id="2797"/>
            <p14:sldId id="2798"/>
            <p14:sldId id="2783"/>
            <p14:sldId id="2915"/>
            <p14:sldId id="2815"/>
            <p14:sldId id="2816"/>
            <p14:sldId id="2843"/>
            <p14:sldId id="2844"/>
            <p14:sldId id="2845"/>
            <p14:sldId id="2851"/>
            <p14:sldId id="2856"/>
            <p14:sldId id="2852"/>
            <p14:sldId id="2853"/>
            <p14:sldId id="2854"/>
            <p14:sldId id="2855"/>
            <p14:sldId id="2850"/>
            <p14:sldId id="2820"/>
            <p14:sldId id="2821"/>
            <p14:sldId id="2822"/>
            <p14:sldId id="2823"/>
            <p14:sldId id="2824"/>
            <p14:sldId id="2825"/>
            <p14:sldId id="2834"/>
            <p14:sldId id="2835"/>
            <p14:sldId id="2836"/>
            <p14:sldId id="2837"/>
            <p14:sldId id="2859"/>
            <p14:sldId id="2860"/>
            <p14:sldId id="2861"/>
            <p14:sldId id="2912"/>
            <p14:sldId id="2913"/>
            <p14:sldId id="2914"/>
            <p14:sldId id="2865"/>
            <p14:sldId id="2862"/>
            <p14:sldId id="2863"/>
            <p14:sldId id="2866"/>
            <p14:sldId id="2864"/>
            <p14:sldId id="2903"/>
            <p14:sldId id="2904"/>
            <p14:sldId id="2857"/>
            <p14:sldId id="2858"/>
            <p14:sldId id="2907"/>
            <p14:sldId id="2908"/>
            <p14:sldId id="2909"/>
            <p14:sldId id="2910"/>
            <p14:sldId id="2916"/>
            <p14:sldId id="2917"/>
            <p14:sldId id="2918"/>
            <p14:sldId id="2911"/>
            <p14:sldId id="2919"/>
            <p14:sldId id="2946"/>
            <p14:sldId id="2947"/>
            <p14:sldId id="2905"/>
            <p14:sldId id="2906"/>
            <p14:sldId id="2920"/>
            <p14:sldId id="2921"/>
            <p14:sldId id="2922"/>
            <p14:sldId id="2923"/>
            <p14:sldId id="2924"/>
            <p14:sldId id="2925"/>
            <p14:sldId id="2926"/>
            <p14:sldId id="2927"/>
            <p14:sldId id="2928"/>
            <p14:sldId id="2929"/>
            <p14:sldId id="2930"/>
            <p14:sldId id="2931"/>
            <p14:sldId id="2934"/>
            <p14:sldId id="2935"/>
            <p14:sldId id="2840"/>
            <p14:sldId id="2841"/>
            <p14:sldId id="2842"/>
            <p14:sldId id="2936"/>
            <p14:sldId id="2937"/>
            <p14:sldId id="2938"/>
            <p14:sldId id="2939"/>
            <p14:sldId id="2940"/>
            <p14:sldId id="2942"/>
            <p14:sldId id="2943"/>
            <p14:sldId id="2982"/>
            <p14:sldId id="2948"/>
            <p14:sldId id="2944"/>
            <p14:sldId id="2945"/>
            <p14:sldId id="2949"/>
            <p14:sldId id="2950"/>
            <p14:sldId id="2956"/>
            <p14:sldId id="2951"/>
            <p14:sldId id="2952"/>
            <p14:sldId id="2957"/>
            <p14:sldId id="2953"/>
            <p14:sldId id="2954"/>
            <p14:sldId id="2958"/>
            <p14:sldId id="2955"/>
            <p14:sldId id="2959"/>
            <p14:sldId id="2960"/>
            <p14:sldId id="2961"/>
            <p14:sldId id="2962"/>
            <p14:sldId id="2963"/>
            <p14:sldId id="2964"/>
            <p14:sldId id="2965"/>
            <p14:sldId id="2966"/>
            <p14:sldId id="2967"/>
            <p14:sldId id="2968"/>
            <p14:sldId id="2969"/>
            <p14:sldId id="2970"/>
            <p14:sldId id="2972"/>
            <p14:sldId id="2973"/>
            <p14:sldId id="2974"/>
            <p14:sldId id="2975"/>
            <p14:sldId id="2976"/>
            <p14:sldId id="2977"/>
            <p14:sldId id="2978"/>
            <p14:sldId id="2979"/>
            <p14:sldId id="2980"/>
            <p14:sldId id="2981"/>
          </p14:sldIdLst>
        </p14:section>
        <p14:section name="Sección sin título" id="{1B48A2E3-2D46-44A8-945E-73A51B63096A}">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D70A4-85BD-486F-8472-2926AFBA2D83}" v="25" dt="2025-10-15T07:10:48.78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248" autoAdjust="0"/>
  </p:normalViewPr>
  <p:slideViewPr>
    <p:cSldViewPr>
      <p:cViewPr varScale="1">
        <p:scale>
          <a:sx n="50" d="100"/>
          <a:sy n="50" d="100"/>
        </p:scale>
        <p:origin x="1349" y="3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JOSE GONZALEZ RODRIGUEZ" userId="3fdd7208-0adc-40d2-a594-662a5d66d0ad" providerId="ADAL" clId="{DEF6168C-3771-4341-883B-257EDCE4A34A}"/>
    <pc:docChg chg="undo custSel addSld modSld modSection">
      <pc:chgData name="VICTOR JOSE GONZALEZ RODRIGUEZ" userId="3fdd7208-0adc-40d2-a594-662a5d66d0ad" providerId="ADAL" clId="{DEF6168C-3771-4341-883B-257EDCE4A34A}" dt="2024-03-10T18:52:54.732" v="9982" actId="1036"/>
      <pc:docMkLst>
        <pc:docMk/>
      </pc:docMkLst>
      <pc:sldChg chg="addSp delSp modSp mod">
        <pc:chgData name="VICTOR JOSE GONZALEZ RODRIGUEZ" userId="3fdd7208-0adc-40d2-a594-662a5d66d0ad" providerId="ADAL" clId="{DEF6168C-3771-4341-883B-257EDCE4A34A}" dt="2024-03-08T18:49:11.985" v="29" actId="20577"/>
        <pc:sldMkLst>
          <pc:docMk/>
          <pc:sldMk cId="1698760526" sldId="257"/>
        </pc:sldMkLst>
      </pc:sldChg>
      <pc:sldChg chg="addSp delSp modSp mod">
        <pc:chgData name="VICTOR JOSE GONZALEZ RODRIGUEZ" userId="3fdd7208-0adc-40d2-a594-662a5d66d0ad" providerId="ADAL" clId="{DEF6168C-3771-4341-883B-257EDCE4A34A}" dt="2024-03-09T19:08:28.950" v="6640" actId="1036"/>
        <pc:sldMkLst>
          <pc:docMk/>
          <pc:sldMk cId="157313400" sldId="2030"/>
        </pc:sldMkLst>
      </pc:sldChg>
      <pc:sldChg chg="addSp delSp modSp mod">
        <pc:chgData name="VICTOR JOSE GONZALEZ RODRIGUEZ" userId="3fdd7208-0adc-40d2-a594-662a5d66d0ad" providerId="ADAL" clId="{DEF6168C-3771-4341-883B-257EDCE4A34A}" dt="2024-03-08T19:10:36.551" v="513" actId="1038"/>
        <pc:sldMkLst>
          <pc:docMk/>
          <pc:sldMk cId="4108521093" sldId="2613"/>
        </pc:sldMkLst>
      </pc:sldChg>
      <pc:sldChg chg="addSp delSp modSp new mod">
        <pc:chgData name="VICTOR JOSE GONZALEZ RODRIGUEZ" userId="3fdd7208-0adc-40d2-a594-662a5d66d0ad" providerId="ADAL" clId="{DEF6168C-3771-4341-883B-257EDCE4A34A}" dt="2024-03-08T19:15:32.900" v="1218" actId="113"/>
        <pc:sldMkLst>
          <pc:docMk/>
          <pc:sldMk cId="3017670587" sldId="2780"/>
        </pc:sldMkLst>
      </pc:sldChg>
      <pc:sldChg chg="addSp delSp modSp new mod">
        <pc:chgData name="VICTOR JOSE GONZALEZ RODRIGUEZ" userId="3fdd7208-0adc-40d2-a594-662a5d66d0ad" providerId="ADAL" clId="{DEF6168C-3771-4341-883B-257EDCE4A34A}" dt="2024-03-09T17:10:41.685" v="3077" actId="20577"/>
        <pc:sldMkLst>
          <pc:docMk/>
          <pc:sldMk cId="2533407755" sldId="2781"/>
        </pc:sldMkLst>
      </pc:sldChg>
      <pc:sldChg chg="addSp delSp modSp new mod">
        <pc:chgData name="VICTOR JOSE GONZALEZ RODRIGUEZ" userId="3fdd7208-0adc-40d2-a594-662a5d66d0ad" providerId="ADAL" clId="{DEF6168C-3771-4341-883B-257EDCE4A34A}" dt="2024-03-09T17:10:53.133" v="3106" actId="20577"/>
        <pc:sldMkLst>
          <pc:docMk/>
          <pc:sldMk cId="1182175726" sldId="2782"/>
        </pc:sldMkLst>
      </pc:sldChg>
      <pc:sldChg chg="new">
        <pc:chgData name="VICTOR JOSE GONZALEZ RODRIGUEZ" userId="3fdd7208-0adc-40d2-a594-662a5d66d0ad" providerId="ADAL" clId="{DEF6168C-3771-4341-883B-257EDCE4A34A}" dt="2024-03-08T19:10:44.108" v="517" actId="680"/>
        <pc:sldMkLst>
          <pc:docMk/>
          <pc:sldMk cId="2146530730" sldId="2783"/>
        </pc:sldMkLst>
      </pc:sldChg>
      <pc:sldChg chg="addSp delSp modSp new mod">
        <pc:chgData name="VICTOR JOSE GONZALEZ RODRIGUEZ" userId="3fdd7208-0adc-40d2-a594-662a5d66d0ad" providerId="ADAL" clId="{DEF6168C-3771-4341-883B-257EDCE4A34A}" dt="2024-03-09T17:20:34.227" v="4333" actId="207"/>
        <pc:sldMkLst>
          <pc:docMk/>
          <pc:sldMk cId="1909354602" sldId="2784"/>
        </pc:sldMkLst>
      </pc:sldChg>
      <pc:sldChg chg="addSp delSp modSp new mod">
        <pc:chgData name="VICTOR JOSE GONZALEZ RODRIGUEZ" userId="3fdd7208-0adc-40d2-a594-662a5d66d0ad" providerId="ADAL" clId="{DEF6168C-3771-4341-883B-257EDCE4A34A}" dt="2024-03-09T17:31:34.279" v="5178" actId="1035"/>
        <pc:sldMkLst>
          <pc:docMk/>
          <pc:sldMk cId="1496172048" sldId="2785"/>
        </pc:sldMkLst>
      </pc:sldChg>
      <pc:sldChg chg="addSp delSp modSp new mod">
        <pc:chgData name="VICTOR JOSE GONZALEZ RODRIGUEZ" userId="3fdd7208-0adc-40d2-a594-662a5d66d0ad" providerId="ADAL" clId="{DEF6168C-3771-4341-883B-257EDCE4A34A}" dt="2024-03-09T17:39:18.406" v="5854" actId="14100"/>
        <pc:sldMkLst>
          <pc:docMk/>
          <pc:sldMk cId="2654820156" sldId="2786"/>
        </pc:sldMkLst>
      </pc:sldChg>
      <pc:sldChg chg="addSp delSp modSp new mod">
        <pc:chgData name="VICTOR JOSE GONZALEZ RODRIGUEZ" userId="3fdd7208-0adc-40d2-a594-662a5d66d0ad" providerId="ADAL" clId="{DEF6168C-3771-4341-883B-257EDCE4A34A}" dt="2024-03-09T18:05:45.084" v="6587" actId="1035"/>
        <pc:sldMkLst>
          <pc:docMk/>
          <pc:sldMk cId="2020292202" sldId="2787"/>
        </pc:sldMkLst>
      </pc:sldChg>
      <pc:sldChg chg="addSp modSp new mod">
        <pc:chgData name="VICTOR JOSE GONZALEZ RODRIGUEZ" userId="3fdd7208-0adc-40d2-a594-662a5d66d0ad" providerId="ADAL" clId="{DEF6168C-3771-4341-883B-257EDCE4A34A}" dt="2024-03-09T18:04:07.842" v="6546" actId="1036"/>
        <pc:sldMkLst>
          <pc:docMk/>
          <pc:sldMk cId="2463414790" sldId="2788"/>
        </pc:sldMkLst>
      </pc:sldChg>
      <pc:sldChg chg="new">
        <pc:chgData name="VICTOR JOSE GONZALEZ RODRIGUEZ" userId="3fdd7208-0adc-40d2-a594-662a5d66d0ad" providerId="ADAL" clId="{DEF6168C-3771-4341-883B-257EDCE4A34A}" dt="2024-03-09T17:39:25.775" v="5857" actId="680"/>
        <pc:sldMkLst>
          <pc:docMk/>
          <pc:sldMk cId="1574894780" sldId="2789"/>
        </pc:sldMkLst>
      </pc:sldChg>
      <pc:sldChg chg="new">
        <pc:chgData name="VICTOR JOSE GONZALEZ RODRIGUEZ" userId="3fdd7208-0adc-40d2-a594-662a5d66d0ad" providerId="ADAL" clId="{DEF6168C-3771-4341-883B-257EDCE4A34A}" dt="2024-03-09T17:39:25.811" v="5858" actId="680"/>
        <pc:sldMkLst>
          <pc:docMk/>
          <pc:sldMk cId="2615025515" sldId="2790"/>
        </pc:sldMkLst>
      </pc:sldChg>
      <pc:sldChg chg="addSp new mod">
        <pc:chgData name="VICTOR JOSE GONZALEZ RODRIGUEZ" userId="3fdd7208-0adc-40d2-a594-662a5d66d0ad" providerId="ADAL" clId="{DEF6168C-3771-4341-883B-257EDCE4A34A}" dt="2024-03-10T18:25:16.357" v="7866" actId="22"/>
        <pc:sldMkLst>
          <pc:docMk/>
          <pc:sldMk cId="1593575791" sldId="2791"/>
        </pc:sldMkLst>
      </pc:sldChg>
      <pc:sldChg chg="addSp delSp modSp new mod">
        <pc:chgData name="VICTOR JOSE GONZALEZ RODRIGUEZ" userId="3fdd7208-0adc-40d2-a594-662a5d66d0ad" providerId="ADAL" clId="{DEF6168C-3771-4341-883B-257EDCE4A34A}" dt="2024-03-10T08:05:38.895" v="6713" actId="20577"/>
        <pc:sldMkLst>
          <pc:docMk/>
          <pc:sldMk cId="2529705204" sldId="2792"/>
        </pc:sldMkLst>
      </pc:sldChg>
      <pc:sldChg chg="addSp delSp modSp new mod">
        <pc:chgData name="VICTOR JOSE GONZALEZ RODRIGUEZ" userId="3fdd7208-0adc-40d2-a594-662a5d66d0ad" providerId="ADAL" clId="{DEF6168C-3771-4341-883B-257EDCE4A34A}" dt="2024-03-10T17:42:31.280" v="7364" actId="20577"/>
        <pc:sldMkLst>
          <pc:docMk/>
          <pc:sldMk cId="191706791" sldId="2793"/>
        </pc:sldMkLst>
      </pc:sldChg>
      <pc:sldChg chg="addSp modSp new mod">
        <pc:chgData name="VICTOR JOSE GONZALEZ RODRIGUEZ" userId="3fdd7208-0adc-40d2-a594-662a5d66d0ad" providerId="ADAL" clId="{DEF6168C-3771-4341-883B-257EDCE4A34A}" dt="2024-03-10T18:23:00.319" v="7865" actId="20577"/>
        <pc:sldMkLst>
          <pc:docMk/>
          <pc:sldMk cId="526767532" sldId="2794"/>
        </pc:sldMkLst>
      </pc:sldChg>
      <pc:sldChg chg="addSp delSp modSp new mod">
        <pc:chgData name="VICTOR JOSE GONZALEZ RODRIGUEZ" userId="3fdd7208-0adc-40d2-a594-662a5d66d0ad" providerId="ADAL" clId="{DEF6168C-3771-4341-883B-257EDCE4A34A}" dt="2024-03-10T18:34:16.966" v="8654" actId="1036"/>
        <pc:sldMkLst>
          <pc:docMk/>
          <pc:sldMk cId="3109283038" sldId="2795"/>
        </pc:sldMkLst>
      </pc:sldChg>
      <pc:sldChg chg="addSp delSp modSp new mod">
        <pc:chgData name="VICTOR JOSE GONZALEZ RODRIGUEZ" userId="3fdd7208-0adc-40d2-a594-662a5d66d0ad" providerId="ADAL" clId="{DEF6168C-3771-4341-883B-257EDCE4A34A}" dt="2024-03-10T18:37:45.476" v="8976" actId="1076"/>
        <pc:sldMkLst>
          <pc:docMk/>
          <pc:sldMk cId="3499404143" sldId="2796"/>
        </pc:sldMkLst>
      </pc:sldChg>
      <pc:sldChg chg="addSp delSp modSp new mod">
        <pc:chgData name="VICTOR JOSE GONZALEZ RODRIGUEZ" userId="3fdd7208-0adc-40d2-a594-662a5d66d0ad" providerId="ADAL" clId="{DEF6168C-3771-4341-883B-257EDCE4A34A}" dt="2024-03-10T18:42:47.161" v="9234" actId="1076"/>
        <pc:sldMkLst>
          <pc:docMk/>
          <pc:sldMk cId="4237524904" sldId="2797"/>
        </pc:sldMkLst>
      </pc:sldChg>
      <pc:sldChg chg="new">
        <pc:chgData name="VICTOR JOSE GONZALEZ RODRIGUEZ" userId="3fdd7208-0adc-40d2-a594-662a5d66d0ad" providerId="ADAL" clId="{DEF6168C-3771-4341-883B-257EDCE4A34A}" dt="2024-03-09T17:39:26.073" v="5866" actId="680"/>
        <pc:sldMkLst>
          <pc:docMk/>
          <pc:sldMk cId="2143286234" sldId="2798"/>
        </pc:sldMkLst>
      </pc:sldChg>
      <pc:sldChg chg="modSp add mod">
        <pc:chgData name="VICTOR JOSE GONZALEZ RODRIGUEZ" userId="3fdd7208-0adc-40d2-a594-662a5d66d0ad" providerId="ADAL" clId="{DEF6168C-3771-4341-883B-257EDCE4A34A}" dt="2024-03-09T19:08:23.822" v="6621" actId="1036"/>
        <pc:sldMkLst>
          <pc:docMk/>
          <pc:sldMk cId="1619462361" sldId="2799"/>
        </pc:sldMkLst>
      </pc:sldChg>
      <pc:sldChg chg="modSp add mod">
        <pc:chgData name="VICTOR JOSE GONZALEZ RODRIGUEZ" userId="3fdd7208-0adc-40d2-a594-662a5d66d0ad" providerId="ADAL" clId="{DEF6168C-3771-4341-883B-257EDCE4A34A}" dt="2024-03-10T08:04:19.080" v="6678" actId="1035"/>
        <pc:sldMkLst>
          <pc:docMk/>
          <pc:sldMk cId="1741509027" sldId="2800"/>
        </pc:sldMkLst>
      </pc:sldChg>
      <pc:sldChg chg="addSp delSp modSp new mod">
        <pc:chgData name="VICTOR JOSE GONZALEZ RODRIGUEZ" userId="3fdd7208-0adc-40d2-a594-662a5d66d0ad" providerId="ADAL" clId="{DEF6168C-3771-4341-883B-257EDCE4A34A}" dt="2024-03-10T18:48:08.326" v="9530" actId="1035"/>
        <pc:sldMkLst>
          <pc:docMk/>
          <pc:sldMk cId="4281344052" sldId="2801"/>
        </pc:sldMkLst>
      </pc:sldChg>
      <pc:sldChg chg="addSp modSp new mod">
        <pc:chgData name="VICTOR JOSE GONZALEZ RODRIGUEZ" userId="3fdd7208-0adc-40d2-a594-662a5d66d0ad" providerId="ADAL" clId="{DEF6168C-3771-4341-883B-257EDCE4A34A}" dt="2024-03-10T18:52:54.732" v="9982" actId="1036"/>
        <pc:sldMkLst>
          <pc:docMk/>
          <pc:sldMk cId="114272887" sldId="2802"/>
        </pc:sldMkLst>
      </pc:sldChg>
    </pc:docChg>
  </pc:docChgLst>
  <pc:docChgLst>
    <pc:chgData name="VICTOR JOSE GONZALEZ RODRIGUEZ" userId="3fdd7208-0adc-40d2-a594-662a5d66d0ad" providerId="ADAL" clId="{398187A3-D696-41AB-96BA-5AC653FE447B}"/>
    <pc:docChg chg="undo custSel addSld delSld modSld sldOrd modSection">
      <pc:chgData name="VICTOR JOSE GONZALEZ RODRIGUEZ" userId="3fdd7208-0adc-40d2-a594-662a5d66d0ad" providerId="ADAL" clId="{398187A3-D696-41AB-96BA-5AC653FE447B}" dt="2023-12-30T09:56:38.748" v="22768" actId="478"/>
      <pc:docMkLst>
        <pc:docMk/>
      </pc:docMkLst>
      <pc:sldChg chg="addSp delSp modSp mod">
        <pc:chgData name="VICTOR JOSE GONZALEZ RODRIGUEZ" userId="3fdd7208-0adc-40d2-a594-662a5d66d0ad" providerId="ADAL" clId="{398187A3-D696-41AB-96BA-5AC653FE447B}" dt="2023-11-19T18:45:36.446" v="3231" actId="27614"/>
        <pc:sldMkLst>
          <pc:docMk/>
          <pc:sldMk cId="1698760526" sldId="257"/>
        </pc:sldMkLst>
      </pc:sldChg>
      <pc:sldChg chg="addSp delSp modSp mod">
        <pc:chgData name="VICTOR JOSE GONZALEZ RODRIGUEZ" userId="3fdd7208-0adc-40d2-a594-662a5d66d0ad" providerId="ADAL" clId="{398187A3-D696-41AB-96BA-5AC653FE447B}" dt="2023-11-25T10:58:32.922" v="7324" actId="20577"/>
        <pc:sldMkLst>
          <pc:docMk/>
          <pc:sldMk cId="3977480582" sldId="1789"/>
        </pc:sldMkLst>
      </pc:sldChg>
      <pc:sldChg chg="modSp mod">
        <pc:chgData name="VICTOR JOSE GONZALEZ RODRIGUEZ" userId="3fdd7208-0adc-40d2-a594-662a5d66d0ad" providerId="ADAL" clId="{398187A3-D696-41AB-96BA-5AC653FE447B}" dt="2023-11-25T11:41:01.629" v="10014" actId="20577"/>
        <pc:sldMkLst>
          <pc:docMk/>
          <pc:sldMk cId="157313400" sldId="2030"/>
        </pc:sldMkLst>
      </pc:sldChg>
      <pc:sldChg chg="modSp mod">
        <pc:chgData name="VICTOR JOSE GONZALEZ RODRIGUEZ" userId="3fdd7208-0adc-40d2-a594-662a5d66d0ad" providerId="ADAL" clId="{398187A3-D696-41AB-96BA-5AC653FE447B}" dt="2023-12-11T20:42:55.019" v="22344" actId="20577"/>
        <pc:sldMkLst>
          <pc:docMk/>
          <pc:sldMk cId="1497462584" sldId="2440"/>
        </pc:sldMkLst>
      </pc:sldChg>
      <pc:sldChg chg="addSp delSp modSp mod">
        <pc:chgData name="VICTOR JOSE GONZALEZ RODRIGUEZ" userId="3fdd7208-0adc-40d2-a594-662a5d66d0ad" providerId="ADAL" clId="{398187A3-D696-41AB-96BA-5AC653FE447B}" dt="2023-11-25T10:58:36.922" v="7331" actId="20577"/>
        <pc:sldMkLst>
          <pc:docMk/>
          <pc:sldMk cId="901331647" sldId="2590"/>
        </pc:sldMkLst>
      </pc:sldChg>
      <pc:sldChg chg="addSp delSp modSp mod">
        <pc:chgData name="VICTOR JOSE GONZALEZ RODRIGUEZ" userId="3fdd7208-0adc-40d2-a594-662a5d66d0ad" providerId="ADAL" clId="{398187A3-D696-41AB-96BA-5AC653FE447B}" dt="2023-11-25T10:58:42.419" v="7338" actId="20577"/>
        <pc:sldMkLst>
          <pc:docMk/>
          <pc:sldMk cId="2251387079" sldId="2591"/>
        </pc:sldMkLst>
      </pc:sldChg>
      <pc:sldChg chg="addSp delSp modSp mod">
        <pc:chgData name="VICTOR JOSE GONZALEZ RODRIGUEZ" userId="3fdd7208-0adc-40d2-a594-662a5d66d0ad" providerId="ADAL" clId="{398187A3-D696-41AB-96BA-5AC653FE447B}" dt="2023-11-25T10:58:46.483" v="7345" actId="20577"/>
        <pc:sldMkLst>
          <pc:docMk/>
          <pc:sldMk cId="3595133590" sldId="2592"/>
        </pc:sldMkLst>
      </pc:sldChg>
      <pc:sldChg chg="addSp delSp modSp mod">
        <pc:chgData name="VICTOR JOSE GONZALEZ RODRIGUEZ" userId="3fdd7208-0adc-40d2-a594-662a5d66d0ad" providerId="ADAL" clId="{398187A3-D696-41AB-96BA-5AC653FE447B}" dt="2023-11-25T10:58:51.059" v="7352" actId="20577"/>
        <pc:sldMkLst>
          <pc:docMk/>
          <pc:sldMk cId="2867871485" sldId="2593"/>
        </pc:sldMkLst>
      </pc:sldChg>
      <pc:sldChg chg="addSp modSp mod">
        <pc:chgData name="VICTOR JOSE GONZALEZ RODRIGUEZ" userId="3fdd7208-0adc-40d2-a594-662a5d66d0ad" providerId="ADAL" clId="{398187A3-D696-41AB-96BA-5AC653FE447B}" dt="2023-11-19T17:50:33.702" v="199" actId="1076"/>
        <pc:sldMkLst>
          <pc:docMk/>
          <pc:sldMk cId="3142337936" sldId="2594"/>
        </pc:sldMkLst>
      </pc:sldChg>
      <pc:sldChg chg="addSp modSp mod">
        <pc:chgData name="VICTOR JOSE GONZALEZ RODRIGUEZ" userId="3fdd7208-0adc-40d2-a594-662a5d66d0ad" providerId="ADAL" clId="{398187A3-D696-41AB-96BA-5AC653FE447B}" dt="2023-11-19T17:56:50.710" v="990" actId="1076"/>
        <pc:sldMkLst>
          <pc:docMk/>
          <pc:sldMk cId="695111382" sldId="2595"/>
        </pc:sldMkLst>
      </pc:sldChg>
      <pc:sldChg chg="addSp modSp del mod">
        <pc:chgData name="VICTOR JOSE GONZALEZ RODRIGUEZ" userId="3fdd7208-0adc-40d2-a594-662a5d66d0ad" providerId="ADAL" clId="{398187A3-D696-41AB-96BA-5AC653FE447B}" dt="2023-11-19T18:01:07.038" v="1330" actId="47"/>
        <pc:sldMkLst>
          <pc:docMk/>
          <pc:sldMk cId="3220381698" sldId="2596"/>
        </pc:sldMkLst>
      </pc:sldChg>
      <pc:sldChg chg="addSp delSp modSp mod">
        <pc:chgData name="VICTOR JOSE GONZALEZ RODRIGUEZ" userId="3fdd7208-0adc-40d2-a594-662a5d66d0ad" providerId="ADAL" clId="{398187A3-D696-41AB-96BA-5AC653FE447B}" dt="2023-11-19T18:06:22.763" v="1717" actId="1076"/>
        <pc:sldMkLst>
          <pc:docMk/>
          <pc:sldMk cId="1531996165" sldId="2597"/>
        </pc:sldMkLst>
      </pc:sldChg>
      <pc:sldChg chg="addSp delSp modSp del mod">
        <pc:chgData name="VICTOR JOSE GONZALEZ RODRIGUEZ" userId="3fdd7208-0adc-40d2-a594-662a5d66d0ad" providerId="ADAL" clId="{398187A3-D696-41AB-96BA-5AC653FE447B}" dt="2023-11-25T10:44:00.292" v="6940" actId="2696"/>
        <pc:sldMkLst>
          <pc:docMk/>
          <pc:sldMk cId="2552415979" sldId="2598"/>
        </pc:sldMkLst>
      </pc:sldChg>
      <pc:sldChg chg="addSp modSp add mod">
        <pc:chgData name="VICTOR JOSE GONZALEZ RODRIGUEZ" userId="3fdd7208-0adc-40d2-a594-662a5d66d0ad" providerId="ADAL" clId="{398187A3-D696-41AB-96BA-5AC653FE447B}" dt="2023-11-25T11:00:56.854" v="7392"/>
        <pc:sldMkLst>
          <pc:docMk/>
          <pc:sldMk cId="3137636282" sldId="2598"/>
        </pc:sldMkLst>
      </pc:sldChg>
      <pc:sldChg chg="addSp modSp add">
        <pc:chgData name="VICTOR JOSE GONZALEZ RODRIGUEZ" userId="3fdd7208-0adc-40d2-a594-662a5d66d0ad" providerId="ADAL" clId="{398187A3-D696-41AB-96BA-5AC653FE447B}" dt="2023-11-25T11:00:59.470" v="7393"/>
        <pc:sldMkLst>
          <pc:docMk/>
          <pc:sldMk cId="1301614733" sldId="2599"/>
        </pc:sldMkLst>
      </pc:sldChg>
      <pc:sldChg chg="addSp delSp modSp del mod">
        <pc:chgData name="VICTOR JOSE GONZALEZ RODRIGUEZ" userId="3fdd7208-0adc-40d2-a594-662a5d66d0ad" providerId="ADAL" clId="{398187A3-D696-41AB-96BA-5AC653FE447B}" dt="2023-11-25T10:44:00.292" v="6940" actId="2696"/>
        <pc:sldMkLst>
          <pc:docMk/>
          <pc:sldMk cId="4118763672" sldId="2599"/>
        </pc:sldMkLst>
      </pc:sldChg>
      <pc:sldChg chg="addSp modSp del mod">
        <pc:chgData name="VICTOR JOSE GONZALEZ RODRIGUEZ" userId="3fdd7208-0adc-40d2-a594-662a5d66d0ad" providerId="ADAL" clId="{398187A3-D696-41AB-96BA-5AC653FE447B}" dt="2023-11-25T10:44:00.292" v="6940" actId="2696"/>
        <pc:sldMkLst>
          <pc:docMk/>
          <pc:sldMk cId="2696390180" sldId="2600"/>
        </pc:sldMkLst>
      </pc:sldChg>
      <pc:sldChg chg="addSp modSp add">
        <pc:chgData name="VICTOR JOSE GONZALEZ RODRIGUEZ" userId="3fdd7208-0adc-40d2-a594-662a5d66d0ad" providerId="ADAL" clId="{398187A3-D696-41AB-96BA-5AC653FE447B}" dt="2023-11-25T11:01:00.950" v="7394"/>
        <pc:sldMkLst>
          <pc:docMk/>
          <pc:sldMk cId="3718715792" sldId="2600"/>
        </pc:sldMkLst>
      </pc:sldChg>
      <pc:sldChg chg="addSp modSp add">
        <pc:chgData name="VICTOR JOSE GONZALEZ RODRIGUEZ" userId="3fdd7208-0adc-40d2-a594-662a5d66d0ad" providerId="ADAL" clId="{398187A3-D696-41AB-96BA-5AC653FE447B}" dt="2023-11-25T11:01:02.302" v="7395"/>
        <pc:sldMkLst>
          <pc:docMk/>
          <pc:sldMk cId="2086037969" sldId="2601"/>
        </pc:sldMkLst>
      </pc:sldChg>
      <pc:sldChg chg="addSp modSp del mod">
        <pc:chgData name="VICTOR JOSE GONZALEZ RODRIGUEZ" userId="3fdd7208-0adc-40d2-a594-662a5d66d0ad" providerId="ADAL" clId="{398187A3-D696-41AB-96BA-5AC653FE447B}" dt="2023-11-25T10:44:00.292" v="6940" actId="2696"/>
        <pc:sldMkLst>
          <pc:docMk/>
          <pc:sldMk cId="3982565176" sldId="2601"/>
        </pc:sldMkLst>
      </pc:sldChg>
      <pc:sldChg chg="addSp modSp mod">
        <pc:chgData name="VICTOR JOSE GONZALEZ RODRIGUEZ" userId="3fdd7208-0adc-40d2-a594-662a5d66d0ad" providerId="ADAL" clId="{398187A3-D696-41AB-96BA-5AC653FE447B}" dt="2023-11-19T18:44:54.374" v="3227" actId="1076"/>
        <pc:sldMkLst>
          <pc:docMk/>
          <pc:sldMk cId="1172345547" sldId="2602"/>
        </pc:sldMkLst>
      </pc:sldChg>
      <pc:sldChg chg="addSp delSp modSp new mod">
        <pc:chgData name="VICTOR JOSE GONZALEZ RODRIGUEZ" userId="3fdd7208-0adc-40d2-a594-662a5d66d0ad" providerId="ADAL" clId="{398187A3-D696-41AB-96BA-5AC653FE447B}" dt="2023-11-25T10:58:55.030" v="7359" actId="20577"/>
        <pc:sldMkLst>
          <pc:docMk/>
          <pc:sldMk cId="1048923871" sldId="2609"/>
        </pc:sldMkLst>
      </pc:sldChg>
      <pc:sldChg chg="addSp modSp new mod ord">
        <pc:chgData name="VICTOR JOSE GONZALEZ RODRIGUEZ" userId="3fdd7208-0adc-40d2-a594-662a5d66d0ad" providerId="ADAL" clId="{398187A3-D696-41AB-96BA-5AC653FE447B}" dt="2023-11-19T17:53:56.705" v="558"/>
        <pc:sldMkLst>
          <pc:docMk/>
          <pc:sldMk cId="821015449" sldId="2610"/>
        </pc:sldMkLst>
      </pc:sldChg>
      <pc:sldChg chg="addSp modSp new mod">
        <pc:chgData name="VICTOR JOSE GONZALEZ RODRIGUEZ" userId="3fdd7208-0adc-40d2-a594-662a5d66d0ad" providerId="ADAL" clId="{398187A3-D696-41AB-96BA-5AC653FE447B}" dt="2023-11-19T18:00:59.022" v="1329" actId="1076"/>
        <pc:sldMkLst>
          <pc:docMk/>
          <pc:sldMk cId="2750929441" sldId="2611"/>
        </pc:sldMkLst>
      </pc:sldChg>
      <pc:sldChg chg="addSp modSp add mod">
        <pc:chgData name="VICTOR JOSE GONZALEZ RODRIGUEZ" userId="3fdd7208-0adc-40d2-a594-662a5d66d0ad" providerId="ADAL" clId="{398187A3-D696-41AB-96BA-5AC653FE447B}" dt="2023-11-25T11:00:51.110" v="7391"/>
        <pc:sldMkLst>
          <pc:docMk/>
          <pc:sldMk cId="2954542251" sldId="2612"/>
        </pc:sldMkLst>
      </pc:sldChg>
      <pc:sldChg chg="addSp delSp modSp new del mod">
        <pc:chgData name="VICTOR JOSE GONZALEZ RODRIGUEZ" userId="3fdd7208-0adc-40d2-a594-662a5d66d0ad" providerId="ADAL" clId="{398187A3-D696-41AB-96BA-5AC653FE447B}" dt="2023-11-25T10:44:00.292" v="6940" actId="2696"/>
        <pc:sldMkLst>
          <pc:docMk/>
          <pc:sldMk cId="4023939820" sldId="2612"/>
        </pc:sldMkLst>
      </pc:sldChg>
      <pc:sldChg chg="addSp delSp modSp add mod ord">
        <pc:chgData name="VICTOR JOSE GONZALEZ RODRIGUEZ" userId="3fdd7208-0adc-40d2-a594-662a5d66d0ad" providerId="ADAL" clId="{398187A3-D696-41AB-96BA-5AC653FE447B}" dt="2023-11-25T11:43:15.700" v="10355" actId="1036"/>
        <pc:sldMkLst>
          <pc:docMk/>
          <pc:sldMk cId="4108521093" sldId="2613"/>
        </pc:sldMkLst>
      </pc:sldChg>
      <pc:sldChg chg="addSp modSp new mod">
        <pc:chgData name="VICTOR JOSE GONZALEZ RODRIGUEZ" userId="3fdd7208-0adc-40d2-a594-662a5d66d0ad" providerId="ADAL" clId="{398187A3-D696-41AB-96BA-5AC653FE447B}" dt="2023-11-25T10:57:00.649" v="7146" actId="20577"/>
        <pc:sldMkLst>
          <pc:docMk/>
          <pc:sldMk cId="1517931527" sldId="2614"/>
        </pc:sldMkLst>
      </pc:sldChg>
      <pc:sldChg chg="addSp delSp modSp new mod">
        <pc:chgData name="VICTOR JOSE GONZALEZ RODRIGUEZ" userId="3fdd7208-0adc-40d2-a594-662a5d66d0ad" providerId="ADAL" clId="{398187A3-D696-41AB-96BA-5AC653FE447B}" dt="2023-11-25T10:57:10.721" v="7173" actId="20577"/>
        <pc:sldMkLst>
          <pc:docMk/>
          <pc:sldMk cId="3096240465" sldId="2615"/>
        </pc:sldMkLst>
      </pc:sldChg>
      <pc:sldChg chg="addSp delSp modSp new mod">
        <pc:chgData name="VICTOR JOSE GONZALEZ RODRIGUEZ" userId="3fdd7208-0adc-40d2-a594-662a5d66d0ad" providerId="ADAL" clId="{398187A3-D696-41AB-96BA-5AC653FE447B}" dt="2023-11-25T10:58:14.792" v="7305" actId="20577"/>
        <pc:sldMkLst>
          <pc:docMk/>
          <pc:sldMk cId="3970106409" sldId="2616"/>
        </pc:sldMkLst>
      </pc:sldChg>
      <pc:sldChg chg="addSp delSp modSp new mod">
        <pc:chgData name="VICTOR JOSE GONZALEZ RODRIGUEZ" userId="3fdd7208-0adc-40d2-a594-662a5d66d0ad" providerId="ADAL" clId="{398187A3-D696-41AB-96BA-5AC653FE447B}" dt="2023-11-25T10:58:17.416" v="7309" actId="20577"/>
        <pc:sldMkLst>
          <pc:docMk/>
          <pc:sldMk cId="860416452" sldId="2617"/>
        </pc:sldMkLst>
      </pc:sldChg>
      <pc:sldChg chg="addSp delSp modSp new mod">
        <pc:chgData name="VICTOR JOSE GONZALEZ RODRIGUEZ" userId="3fdd7208-0adc-40d2-a594-662a5d66d0ad" providerId="ADAL" clId="{398187A3-D696-41AB-96BA-5AC653FE447B}" dt="2023-11-25T10:58:20.288" v="7313" actId="20577"/>
        <pc:sldMkLst>
          <pc:docMk/>
          <pc:sldMk cId="1572871587" sldId="2618"/>
        </pc:sldMkLst>
      </pc:sldChg>
      <pc:sldChg chg="addSp delSp modSp new mod">
        <pc:chgData name="VICTOR JOSE GONZALEZ RODRIGUEZ" userId="3fdd7208-0adc-40d2-a594-662a5d66d0ad" providerId="ADAL" clId="{398187A3-D696-41AB-96BA-5AC653FE447B}" dt="2023-11-25T10:58:27.945" v="7317" actId="20577"/>
        <pc:sldMkLst>
          <pc:docMk/>
          <pc:sldMk cId="2737507079" sldId="2619"/>
        </pc:sldMkLst>
      </pc:sldChg>
      <pc:sldChg chg="addSp modSp new del mod">
        <pc:chgData name="VICTOR JOSE GONZALEZ RODRIGUEZ" userId="3fdd7208-0adc-40d2-a594-662a5d66d0ad" providerId="ADAL" clId="{398187A3-D696-41AB-96BA-5AC653FE447B}" dt="2023-11-25T10:36:56.799" v="6254" actId="47"/>
        <pc:sldMkLst>
          <pc:docMk/>
          <pc:sldMk cId="692388899" sldId="2620"/>
        </pc:sldMkLst>
      </pc:sldChg>
      <pc:sldChg chg="addSp delSp modSp new mod">
        <pc:chgData name="VICTOR JOSE GONZALEZ RODRIGUEZ" userId="3fdd7208-0adc-40d2-a594-662a5d66d0ad" providerId="ADAL" clId="{398187A3-D696-41AB-96BA-5AC653FE447B}" dt="2023-11-25T10:59:00.308" v="7366" actId="20577"/>
        <pc:sldMkLst>
          <pc:docMk/>
          <pc:sldMk cId="2402820399" sldId="2621"/>
        </pc:sldMkLst>
      </pc:sldChg>
      <pc:sldChg chg="addSp modSp new mod">
        <pc:chgData name="VICTOR JOSE GONZALEZ RODRIGUEZ" userId="3fdd7208-0adc-40d2-a594-662a5d66d0ad" providerId="ADAL" clId="{398187A3-D696-41AB-96BA-5AC653FE447B}" dt="2023-11-25T11:00:31.653" v="7387" actId="20577"/>
        <pc:sldMkLst>
          <pc:docMk/>
          <pc:sldMk cId="3179956847" sldId="2622"/>
        </pc:sldMkLst>
      </pc:sldChg>
      <pc:sldChg chg="addSp delSp modSp new mod">
        <pc:chgData name="VICTOR JOSE GONZALEZ RODRIGUEZ" userId="3fdd7208-0adc-40d2-a594-662a5d66d0ad" providerId="ADAL" clId="{398187A3-D696-41AB-96BA-5AC653FE447B}" dt="2023-11-25T11:00:39.796" v="7389"/>
        <pc:sldMkLst>
          <pc:docMk/>
          <pc:sldMk cId="288001480" sldId="2623"/>
        </pc:sldMkLst>
      </pc:sldChg>
      <pc:sldChg chg="addSp modSp new mod">
        <pc:chgData name="VICTOR JOSE GONZALEZ RODRIGUEZ" userId="3fdd7208-0adc-40d2-a594-662a5d66d0ad" providerId="ADAL" clId="{398187A3-D696-41AB-96BA-5AC653FE447B}" dt="2023-11-25T11:09:29.231" v="7771" actId="20577"/>
        <pc:sldMkLst>
          <pc:docMk/>
          <pc:sldMk cId="1746335083" sldId="2624"/>
        </pc:sldMkLst>
      </pc:sldChg>
      <pc:sldChg chg="new del">
        <pc:chgData name="VICTOR JOSE GONZALEZ RODRIGUEZ" userId="3fdd7208-0adc-40d2-a594-662a5d66d0ad" providerId="ADAL" clId="{398187A3-D696-41AB-96BA-5AC653FE447B}" dt="2023-11-25T10:43:35.339" v="6936" actId="47"/>
        <pc:sldMkLst>
          <pc:docMk/>
          <pc:sldMk cId="1940950171" sldId="2624"/>
        </pc:sldMkLst>
      </pc:sldChg>
      <pc:sldChg chg="addSp delSp modSp new mod">
        <pc:chgData name="VICTOR JOSE GONZALEZ RODRIGUEZ" userId="3fdd7208-0adc-40d2-a594-662a5d66d0ad" providerId="ADAL" clId="{398187A3-D696-41AB-96BA-5AC653FE447B}" dt="2023-11-25T11:26:29.229" v="8551" actId="20577"/>
        <pc:sldMkLst>
          <pc:docMk/>
          <pc:sldMk cId="2128660176" sldId="2625"/>
        </pc:sldMkLst>
      </pc:sldChg>
      <pc:sldChg chg="addSp modSp new mod">
        <pc:chgData name="VICTOR JOSE GONZALEZ RODRIGUEZ" userId="3fdd7208-0adc-40d2-a594-662a5d66d0ad" providerId="ADAL" clId="{398187A3-D696-41AB-96BA-5AC653FE447B}" dt="2023-11-25T11:26:56.692" v="8642" actId="1035"/>
        <pc:sldMkLst>
          <pc:docMk/>
          <pc:sldMk cId="4175226643" sldId="2626"/>
        </pc:sldMkLst>
      </pc:sldChg>
      <pc:sldChg chg="add del">
        <pc:chgData name="VICTOR JOSE GONZALEZ RODRIGUEZ" userId="3fdd7208-0adc-40d2-a594-662a5d66d0ad" providerId="ADAL" clId="{398187A3-D696-41AB-96BA-5AC653FE447B}" dt="2023-11-25T10:52:15.494" v="6995"/>
        <pc:sldMkLst>
          <pc:docMk/>
          <pc:sldMk cId="1481441027" sldId="2627"/>
        </pc:sldMkLst>
      </pc:sldChg>
      <pc:sldChg chg="addSp modSp new mod">
        <pc:chgData name="VICTOR JOSE GONZALEZ RODRIGUEZ" userId="3fdd7208-0adc-40d2-a594-662a5d66d0ad" providerId="ADAL" clId="{398187A3-D696-41AB-96BA-5AC653FE447B}" dt="2023-11-25T11:27:38.667" v="8793" actId="1076"/>
        <pc:sldMkLst>
          <pc:docMk/>
          <pc:sldMk cId="4020130210" sldId="2627"/>
        </pc:sldMkLst>
      </pc:sldChg>
      <pc:sldChg chg="addSp modSp new mod">
        <pc:chgData name="VICTOR JOSE GONZALEZ RODRIGUEZ" userId="3fdd7208-0adc-40d2-a594-662a5d66d0ad" providerId="ADAL" clId="{398187A3-D696-41AB-96BA-5AC653FE447B}" dt="2023-11-25T11:28:50.805" v="8901" actId="1076"/>
        <pc:sldMkLst>
          <pc:docMk/>
          <pc:sldMk cId="1610086688" sldId="2628"/>
        </pc:sldMkLst>
      </pc:sldChg>
      <pc:sldChg chg="add del">
        <pc:chgData name="VICTOR JOSE GONZALEZ RODRIGUEZ" userId="3fdd7208-0adc-40d2-a594-662a5d66d0ad" providerId="ADAL" clId="{398187A3-D696-41AB-96BA-5AC653FE447B}" dt="2023-11-25T10:52:15.494" v="6995"/>
        <pc:sldMkLst>
          <pc:docMk/>
          <pc:sldMk cId="1786371539" sldId="2628"/>
        </pc:sldMkLst>
      </pc:sldChg>
      <pc:sldChg chg="add del">
        <pc:chgData name="VICTOR JOSE GONZALEZ RODRIGUEZ" userId="3fdd7208-0adc-40d2-a594-662a5d66d0ad" providerId="ADAL" clId="{398187A3-D696-41AB-96BA-5AC653FE447B}" dt="2023-11-25T10:52:15.494" v="6995"/>
        <pc:sldMkLst>
          <pc:docMk/>
          <pc:sldMk cId="2953964417" sldId="2629"/>
        </pc:sldMkLst>
      </pc:sldChg>
      <pc:sldChg chg="addSp delSp modSp new mod">
        <pc:chgData name="VICTOR JOSE GONZALEZ RODRIGUEZ" userId="3fdd7208-0adc-40d2-a594-662a5d66d0ad" providerId="ADAL" clId="{398187A3-D696-41AB-96BA-5AC653FE447B}" dt="2023-11-25T11:32:13.062" v="9441" actId="1036"/>
        <pc:sldMkLst>
          <pc:docMk/>
          <pc:sldMk cId="3454004968" sldId="2629"/>
        </pc:sldMkLst>
      </pc:sldChg>
      <pc:sldChg chg="add del">
        <pc:chgData name="VICTOR JOSE GONZALEZ RODRIGUEZ" userId="3fdd7208-0adc-40d2-a594-662a5d66d0ad" providerId="ADAL" clId="{398187A3-D696-41AB-96BA-5AC653FE447B}" dt="2023-11-25T10:52:15.494" v="6995"/>
        <pc:sldMkLst>
          <pc:docMk/>
          <pc:sldMk cId="319775773" sldId="2630"/>
        </pc:sldMkLst>
      </pc:sldChg>
      <pc:sldChg chg="addSp delSp modSp new mod">
        <pc:chgData name="VICTOR JOSE GONZALEZ RODRIGUEZ" userId="3fdd7208-0adc-40d2-a594-662a5d66d0ad" providerId="ADAL" clId="{398187A3-D696-41AB-96BA-5AC653FE447B}" dt="2023-11-25T11:33:38.886" v="9658" actId="14100"/>
        <pc:sldMkLst>
          <pc:docMk/>
          <pc:sldMk cId="2214254681" sldId="2630"/>
        </pc:sldMkLst>
      </pc:sldChg>
      <pc:sldChg chg="add del">
        <pc:chgData name="VICTOR JOSE GONZALEZ RODRIGUEZ" userId="3fdd7208-0adc-40d2-a594-662a5d66d0ad" providerId="ADAL" clId="{398187A3-D696-41AB-96BA-5AC653FE447B}" dt="2023-11-25T10:52:15.494" v="6995"/>
        <pc:sldMkLst>
          <pc:docMk/>
          <pc:sldMk cId="2087024935" sldId="2631"/>
        </pc:sldMkLst>
      </pc:sldChg>
      <pc:sldChg chg="addSp modSp new mod">
        <pc:chgData name="VICTOR JOSE GONZALEZ RODRIGUEZ" userId="3fdd7208-0adc-40d2-a594-662a5d66d0ad" providerId="ADAL" clId="{398187A3-D696-41AB-96BA-5AC653FE447B}" dt="2023-11-25T11:35:28.958" v="9850" actId="14100"/>
        <pc:sldMkLst>
          <pc:docMk/>
          <pc:sldMk cId="4276467199" sldId="2631"/>
        </pc:sldMkLst>
      </pc:sldChg>
      <pc:sldChg chg="addSp modSp new">
        <pc:chgData name="VICTOR JOSE GONZALEZ RODRIGUEZ" userId="3fdd7208-0adc-40d2-a594-662a5d66d0ad" providerId="ADAL" clId="{398187A3-D696-41AB-96BA-5AC653FE447B}" dt="2023-11-25T11:35:32.314" v="9851"/>
        <pc:sldMkLst>
          <pc:docMk/>
          <pc:sldMk cId="264955361" sldId="2632"/>
        </pc:sldMkLst>
      </pc:sldChg>
      <pc:sldChg chg="add del">
        <pc:chgData name="VICTOR JOSE GONZALEZ RODRIGUEZ" userId="3fdd7208-0adc-40d2-a594-662a5d66d0ad" providerId="ADAL" clId="{398187A3-D696-41AB-96BA-5AC653FE447B}" dt="2023-11-25T10:52:03.354" v="6993"/>
        <pc:sldMkLst>
          <pc:docMk/>
          <pc:sldMk cId="3289268855" sldId="2632"/>
        </pc:sldMkLst>
      </pc:sldChg>
      <pc:sldChg chg="addSp modSp new mod">
        <pc:chgData name="VICTOR JOSE GONZALEZ RODRIGUEZ" userId="3fdd7208-0adc-40d2-a594-662a5d66d0ad" providerId="ADAL" clId="{398187A3-D696-41AB-96BA-5AC653FE447B}" dt="2023-11-25T11:36:58.887" v="9969" actId="1076"/>
        <pc:sldMkLst>
          <pc:docMk/>
          <pc:sldMk cId="1803250712" sldId="2633"/>
        </pc:sldMkLst>
      </pc:sldChg>
      <pc:sldChg chg="add del">
        <pc:chgData name="VICTOR JOSE GONZALEZ RODRIGUEZ" userId="3fdd7208-0adc-40d2-a594-662a5d66d0ad" providerId="ADAL" clId="{398187A3-D696-41AB-96BA-5AC653FE447B}" dt="2023-11-25T10:52:03.354" v="6993"/>
        <pc:sldMkLst>
          <pc:docMk/>
          <pc:sldMk cId="2836950988" sldId="2633"/>
        </pc:sldMkLst>
      </pc:sldChg>
      <pc:sldChg chg="add del">
        <pc:chgData name="VICTOR JOSE GONZALEZ RODRIGUEZ" userId="3fdd7208-0adc-40d2-a594-662a5d66d0ad" providerId="ADAL" clId="{398187A3-D696-41AB-96BA-5AC653FE447B}" dt="2023-11-25T10:52:03.354" v="6993"/>
        <pc:sldMkLst>
          <pc:docMk/>
          <pc:sldMk cId="2358137133" sldId="2634"/>
        </pc:sldMkLst>
      </pc:sldChg>
      <pc:sldChg chg="addSp delSp modSp new mod">
        <pc:chgData name="VICTOR JOSE GONZALEZ RODRIGUEZ" userId="3fdd7208-0adc-40d2-a594-662a5d66d0ad" providerId="ADAL" clId="{398187A3-D696-41AB-96BA-5AC653FE447B}" dt="2023-11-28T16:39:43.829" v="15090" actId="1035"/>
        <pc:sldMkLst>
          <pc:docMk/>
          <pc:sldMk cId="3824654864" sldId="2634"/>
        </pc:sldMkLst>
      </pc:sldChg>
      <pc:sldChg chg="addSp delSp modSp new mod">
        <pc:chgData name="VICTOR JOSE GONZALEZ RODRIGUEZ" userId="3fdd7208-0adc-40d2-a594-662a5d66d0ad" providerId="ADAL" clId="{398187A3-D696-41AB-96BA-5AC653FE447B}" dt="2023-11-25T12:43:58.587" v="11859" actId="20577"/>
        <pc:sldMkLst>
          <pc:docMk/>
          <pc:sldMk cId="1894882100" sldId="2635"/>
        </pc:sldMkLst>
      </pc:sldChg>
      <pc:sldChg chg="add del">
        <pc:chgData name="VICTOR JOSE GONZALEZ RODRIGUEZ" userId="3fdd7208-0adc-40d2-a594-662a5d66d0ad" providerId="ADAL" clId="{398187A3-D696-41AB-96BA-5AC653FE447B}" dt="2023-11-25T10:52:03.354" v="6993"/>
        <pc:sldMkLst>
          <pc:docMk/>
          <pc:sldMk cId="4088262786" sldId="2635"/>
        </pc:sldMkLst>
      </pc:sldChg>
      <pc:sldChg chg="add del">
        <pc:chgData name="VICTOR JOSE GONZALEZ RODRIGUEZ" userId="3fdd7208-0adc-40d2-a594-662a5d66d0ad" providerId="ADAL" clId="{398187A3-D696-41AB-96BA-5AC653FE447B}" dt="2023-11-25T10:52:03.354" v="6993"/>
        <pc:sldMkLst>
          <pc:docMk/>
          <pc:sldMk cId="465181514" sldId="2636"/>
        </pc:sldMkLst>
      </pc:sldChg>
      <pc:sldChg chg="addSp delSp modSp new mod">
        <pc:chgData name="VICTOR JOSE GONZALEZ RODRIGUEZ" userId="3fdd7208-0adc-40d2-a594-662a5d66d0ad" providerId="ADAL" clId="{398187A3-D696-41AB-96BA-5AC653FE447B}" dt="2023-11-25T12:43:53.755" v="11855" actId="20577"/>
        <pc:sldMkLst>
          <pc:docMk/>
          <pc:sldMk cId="1314299367" sldId="2636"/>
        </pc:sldMkLst>
      </pc:sldChg>
      <pc:sldChg chg="addSp modSp new del mod">
        <pc:chgData name="VICTOR JOSE GONZALEZ RODRIGUEZ" userId="3fdd7208-0adc-40d2-a594-662a5d66d0ad" providerId="ADAL" clId="{398187A3-D696-41AB-96BA-5AC653FE447B}" dt="2023-11-25T12:43:39.141" v="11846" actId="47"/>
        <pc:sldMkLst>
          <pc:docMk/>
          <pc:sldMk cId="1280467600" sldId="2637"/>
        </pc:sldMkLst>
      </pc:sldChg>
      <pc:sldChg chg="addSp delSp modSp new mod">
        <pc:chgData name="VICTOR JOSE GONZALEZ RODRIGUEZ" userId="3fdd7208-0adc-40d2-a594-662a5d66d0ad" providerId="ADAL" clId="{398187A3-D696-41AB-96BA-5AC653FE447B}" dt="2023-11-25T12:43:49.738" v="11851" actId="20577"/>
        <pc:sldMkLst>
          <pc:docMk/>
          <pc:sldMk cId="2487356544" sldId="2638"/>
        </pc:sldMkLst>
      </pc:sldChg>
      <pc:sldChg chg="addSp delSp modSp new mod">
        <pc:chgData name="VICTOR JOSE GONZALEZ RODRIGUEZ" userId="3fdd7208-0adc-40d2-a594-662a5d66d0ad" providerId="ADAL" clId="{398187A3-D696-41AB-96BA-5AC653FE447B}" dt="2023-11-25T17:53:52.201" v="12812" actId="20577"/>
        <pc:sldMkLst>
          <pc:docMk/>
          <pc:sldMk cId="439446172" sldId="2639"/>
        </pc:sldMkLst>
      </pc:sldChg>
      <pc:sldChg chg="addSp modSp new mod">
        <pc:chgData name="VICTOR JOSE GONZALEZ RODRIGUEZ" userId="3fdd7208-0adc-40d2-a594-662a5d66d0ad" providerId="ADAL" clId="{398187A3-D696-41AB-96BA-5AC653FE447B}" dt="2023-11-25T12:49:17.822" v="11919" actId="20577"/>
        <pc:sldMkLst>
          <pc:docMk/>
          <pc:sldMk cId="3248207015" sldId="2640"/>
        </pc:sldMkLst>
      </pc:sldChg>
      <pc:sldChg chg="new">
        <pc:chgData name="VICTOR JOSE GONZALEZ RODRIGUEZ" userId="3fdd7208-0adc-40d2-a594-662a5d66d0ad" providerId="ADAL" clId="{398187A3-D696-41AB-96BA-5AC653FE447B}" dt="2023-11-25T12:44:15.412" v="11862" actId="680"/>
        <pc:sldMkLst>
          <pc:docMk/>
          <pc:sldMk cId="162537288" sldId="2641"/>
        </pc:sldMkLst>
      </pc:sldChg>
      <pc:sldChg chg="addSp modSp new mod">
        <pc:chgData name="VICTOR JOSE GONZALEZ RODRIGUEZ" userId="3fdd7208-0adc-40d2-a594-662a5d66d0ad" providerId="ADAL" clId="{398187A3-D696-41AB-96BA-5AC653FE447B}" dt="2023-11-28T16:25:28.675" v="14601" actId="20577"/>
        <pc:sldMkLst>
          <pc:docMk/>
          <pc:sldMk cId="2688753856" sldId="2642"/>
        </pc:sldMkLst>
      </pc:sldChg>
      <pc:sldChg chg="addSp modSp new mod">
        <pc:chgData name="VICTOR JOSE GONZALEZ RODRIGUEZ" userId="3fdd7208-0adc-40d2-a594-662a5d66d0ad" providerId="ADAL" clId="{398187A3-D696-41AB-96BA-5AC653FE447B}" dt="2023-11-28T16:25:32.849" v="14602"/>
        <pc:sldMkLst>
          <pc:docMk/>
          <pc:sldMk cId="2431281561" sldId="2643"/>
        </pc:sldMkLst>
      </pc:sldChg>
      <pc:sldChg chg="addSp modSp new mod">
        <pc:chgData name="VICTOR JOSE GONZALEZ RODRIGUEZ" userId="3fdd7208-0adc-40d2-a594-662a5d66d0ad" providerId="ADAL" clId="{398187A3-D696-41AB-96BA-5AC653FE447B}" dt="2023-11-25T17:53:45.584" v="12796" actId="20577"/>
        <pc:sldMkLst>
          <pc:docMk/>
          <pc:sldMk cId="1745145547" sldId="2644"/>
        </pc:sldMkLst>
      </pc:sldChg>
      <pc:sldChg chg="addSp delSp modSp new del mod">
        <pc:chgData name="VICTOR JOSE GONZALEZ RODRIGUEZ" userId="3fdd7208-0adc-40d2-a594-662a5d66d0ad" providerId="ADAL" clId="{398187A3-D696-41AB-96BA-5AC653FE447B}" dt="2023-11-25T18:04:14.258" v="13904" actId="47"/>
        <pc:sldMkLst>
          <pc:docMk/>
          <pc:sldMk cId="2216630804" sldId="2645"/>
        </pc:sldMkLst>
      </pc:sldChg>
      <pc:sldChg chg="addSp modSp new mod">
        <pc:chgData name="VICTOR JOSE GONZALEZ RODRIGUEZ" userId="3fdd7208-0adc-40d2-a594-662a5d66d0ad" providerId="ADAL" clId="{398187A3-D696-41AB-96BA-5AC653FE447B}" dt="2023-11-25T18:04:26.132" v="13926" actId="20577"/>
        <pc:sldMkLst>
          <pc:docMk/>
          <pc:sldMk cId="1065883929" sldId="2646"/>
        </pc:sldMkLst>
      </pc:sldChg>
      <pc:sldChg chg="new">
        <pc:chgData name="VICTOR JOSE GONZALEZ RODRIGUEZ" userId="3fdd7208-0adc-40d2-a594-662a5d66d0ad" providerId="ADAL" clId="{398187A3-D696-41AB-96BA-5AC653FE447B}" dt="2023-11-25T17:53:57.170" v="12815" actId="680"/>
        <pc:sldMkLst>
          <pc:docMk/>
          <pc:sldMk cId="414377838" sldId="2647"/>
        </pc:sldMkLst>
      </pc:sldChg>
      <pc:sldChg chg="addSp modSp new mod">
        <pc:chgData name="VICTOR JOSE GONZALEZ RODRIGUEZ" userId="3fdd7208-0adc-40d2-a594-662a5d66d0ad" providerId="ADAL" clId="{398187A3-D696-41AB-96BA-5AC653FE447B}" dt="2023-11-25T18:18:18.350" v="13937" actId="1076"/>
        <pc:sldMkLst>
          <pc:docMk/>
          <pc:sldMk cId="2941302308" sldId="2648"/>
        </pc:sldMkLst>
      </pc:sldChg>
      <pc:sldChg chg="modSp add mod">
        <pc:chgData name="VICTOR JOSE GONZALEZ RODRIGUEZ" userId="3fdd7208-0adc-40d2-a594-662a5d66d0ad" providerId="ADAL" clId="{398187A3-D696-41AB-96BA-5AC653FE447B}" dt="2023-11-25T18:18:45.918" v="13961" actId="20577"/>
        <pc:sldMkLst>
          <pc:docMk/>
          <pc:sldMk cId="573960898" sldId="2649"/>
        </pc:sldMkLst>
      </pc:sldChg>
      <pc:sldChg chg="addSp delSp modSp new mod">
        <pc:chgData name="VICTOR JOSE GONZALEZ RODRIGUEZ" userId="3fdd7208-0adc-40d2-a594-662a5d66d0ad" providerId="ADAL" clId="{398187A3-D696-41AB-96BA-5AC653FE447B}" dt="2023-11-28T16:41:47.116" v="15337" actId="20577"/>
        <pc:sldMkLst>
          <pc:docMk/>
          <pc:sldMk cId="3936878619" sldId="2650"/>
        </pc:sldMkLst>
      </pc:sldChg>
      <pc:sldChg chg="addSp delSp modSp new mod">
        <pc:chgData name="VICTOR JOSE GONZALEZ RODRIGUEZ" userId="3fdd7208-0adc-40d2-a594-662a5d66d0ad" providerId="ADAL" clId="{398187A3-D696-41AB-96BA-5AC653FE447B}" dt="2023-11-28T16:43:02.883" v="15469" actId="1076"/>
        <pc:sldMkLst>
          <pc:docMk/>
          <pc:sldMk cId="4278557516" sldId="2651"/>
        </pc:sldMkLst>
      </pc:sldChg>
      <pc:sldChg chg="addSp delSp modSp new mod">
        <pc:chgData name="VICTOR JOSE GONZALEZ RODRIGUEZ" userId="3fdd7208-0adc-40d2-a594-662a5d66d0ad" providerId="ADAL" clId="{398187A3-D696-41AB-96BA-5AC653FE447B}" dt="2023-11-28T16:45:11.007" v="15830" actId="20577"/>
        <pc:sldMkLst>
          <pc:docMk/>
          <pc:sldMk cId="3809476328" sldId="2652"/>
        </pc:sldMkLst>
      </pc:sldChg>
      <pc:sldChg chg="addSp delSp modSp new mod">
        <pc:chgData name="VICTOR JOSE GONZALEZ RODRIGUEZ" userId="3fdd7208-0adc-40d2-a594-662a5d66d0ad" providerId="ADAL" clId="{398187A3-D696-41AB-96BA-5AC653FE447B}" dt="2023-11-28T16:46:43.778" v="16081" actId="1036"/>
        <pc:sldMkLst>
          <pc:docMk/>
          <pc:sldMk cId="459909435" sldId="2653"/>
        </pc:sldMkLst>
      </pc:sldChg>
      <pc:sldChg chg="addSp delSp modSp new mod">
        <pc:chgData name="VICTOR JOSE GONZALEZ RODRIGUEZ" userId="3fdd7208-0adc-40d2-a594-662a5d66d0ad" providerId="ADAL" clId="{398187A3-D696-41AB-96BA-5AC653FE447B}" dt="2023-11-28T16:49:18.209" v="16378" actId="1036"/>
        <pc:sldMkLst>
          <pc:docMk/>
          <pc:sldMk cId="3549241208" sldId="2654"/>
        </pc:sldMkLst>
      </pc:sldChg>
      <pc:sldChg chg="addSp delSp modSp new mod">
        <pc:chgData name="VICTOR JOSE GONZALEZ RODRIGUEZ" userId="3fdd7208-0adc-40d2-a594-662a5d66d0ad" providerId="ADAL" clId="{398187A3-D696-41AB-96BA-5AC653FE447B}" dt="2023-11-28T19:11:06.542" v="17397" actId="1076"/>
        <pc:sldMkLst>
          <pc:docMk/>
          <pc:sldMk cId="408096077" sldId="2655"/>
        </pc:sldMkLst>
      </pc:sldChg>
      <pc:sldChg chg="addSp delSp modSp new mod">
        <pc:chgData name="VICTOR JOSE GONZALEZ RODRIGUEZ" userId="3fdd7208-0adc-40d2-a594-662a5d66d0ad" providerId="ADAL" clId="{398187A3-D696-41AB-96BA-5AC653FE447B}" dt="2023-11-28T19:20:19.443" v="18289" actId="14100"/>
        <pc:sldMkLst>
          <pc:docMk/>
          <pc:sldMk cId="3053159413" sldId="2656"/>
        </pc:sldMkLst>
      </pc:sldChg>
      <pc:sldChg chg="addSp delSp modSp new mod">
        <pc:chgData name="VICTOR JOSE GONZALEZ RODRIGUEZ" userId="3fdd7208-0adc-40d2-a594-662a5d66d0ad" providerId="ADAL" clId="{398187A3-D696-41AB-96BA-5AC653FE447B}" dt="2023-11-28T19:22:03.329" v="18486" actId="14100"/>
        <pc:sldMkLst>
          <pc:docMk/>
          <pc:sldMk cId="1756787472" sldId="2657"/>
        </pc:sldMkLst>
      </pc:sldChg>
      <pc:sldChg chg="addSp delSp modSp new mod">
        <pc:chgData name="VICTOR JOSE GONZALEZ RODRIGUEZ" userId="3fdd7208-0adc-40d2-a594-662a5d66d0ad" providerId="ADAL" clId="{398187A3-D696-41AB-96BA-5AC653FE447B}" dt="2023-11-28T19:26:16.655" v="19034" actId="113"/>
        <pc:sldMkLst>
          <pc:docMk/>
          <pc:sldMk cId="439792813" sldId="2658"/>
        </pc:sldMkLst>
      </pc:sldChg>
      <pc:sldChg chg="addSp modSp new mod">
        <pc:chgData name="VICTOR JOSE GONZALEZ RODRIGUEZ" userId="3fdd7208-0adc-40d2-a594-662a5d66d0ad" providerId="ADAL" clId="{398187A3-D696-41AB-96BA-5AC653FE447B}" dt="2023-11-28T19:31:26.907" v="19372" actId="20577"/>
        <pc:sldMkLst>
          <pc:docMk/>
          <pc:sldMk cId="3483871750" sldId="2659"/>
        </pc:sldMkLst>
      </pc:sldChg>
      <pc:sldChg chg="new">
        <pc:chgData name="VICTOR JOSE GONZALEZ RODRIGUEZ" userId="3fdd7208-0adc-40d2-a594-662a5d66d0ad" providerId="ADAL" clId="{398187A3-D696-41AB-96BA-5AC653FE447B}" dt="2023-11-28T16:27:31.804" v="14768" actId="680"/>
        <pc:sldMkLst>
          <pc:docMk/>
          <pc:sldMk cId="1007093869" sldId="2660"/>
        </pc:sldMkLst>
      </pc:sldChg>
      <pc:sldChg chg="new del">
        <pc:chgData name="VICTOR JOSE GONZALEZ RODRIGUEZ" userId="3fdd7208-0adc-40d2-a594-662a5d66d0ad" providerId="ADAL" clId="{398187A3-D696-41AB-96BA-5AC653FE447B}" dt="2023-11-28T16:39:33.390" v="15076" actId="47"/>
        <pc:sldMkLst>
          <pc:docMk/>
          <pc:sldMk cId="451493975" sldId="2661"/>
        </pc:sldMkLst>
      </pc:sldChg>
      <pc:sldChg chg="addSp delSp modSp add mod">
        <pc:chgData name="VICTOR JOSE GONZALEZ RODRIGUEZ" userId="3fdd7208-0adc-40d2-a594-662a5d66d0ad" providerId="ADAL" clId="{398187A3-D696-41AB-96BA-5AC653FE447B}" dt="2023-11-28T18:53:37.684" v="16421"/>
        <pc:sldMkLst>
          <pc:docMk/>
          <pc:sldMk cId="3596501506" sldId="2661"/>
        </pc:sldMkLst>
      </pc:sldChg>
      <pc:sldChg chg="addSp delSp modSp mod">
        <pc:chgData name="VICTOR JOSE GONZALEZ RODRIGUEZ" userId="3fdd7208-0adc-40d2-a594-662a5d66d0ad" providerId="ADAL" clId="{398187A3-D696-41AB-96BA-5AC653FE447B}" dt="2023-12-09T19:50:56.010" v="20290" actId="20577"/>
        <pc:sldMkLst>
          <pc:docMk/>
          <pc:sldMk cId="1368634086" sldId="2671"/>
        </pc:sldMkLst>
      </pc:sldChg>
      <pc:sldChg chg="addSp delSp modSp mod">
        <pc:chgData name="VICTOR JOSE GONZALEZ RODRIGUEZ" userId="3fdd7208-0adc-40d2-a594-662a5d66d0ad" providerId="ADAL" clId="{398187A3-D696-41AB-96BA-5AC653FE447B}" dt="2023-12-09T19:56:17.972" v="20803" actId="1035"/>
        <pc:sldMkLst>
          <pc:docMk/>
          <pc:sldMk cId="539726392" sldId="2672"/>
        </pc:sldMkLst>
      </pc:sldChg>
      <pc:sldChg chg="addSp delSp modSp mod">
        <pc:chgData name="VICTOR JOSE GONZALEZ RODRIGUEZ" userId="3fdd7208-0adc-40d2-a594-662a5d66d0ad" providerId="ADAL" clId="{398187A3-D696-41AB-96BA-5AC653FE447B}" dt="2023-12-09T20:20:15.828" v="21953" actId="167"/>
        <pc:sldMkLst>
          <pc:docMk/>
          <pc:sldMk cId="1704035364" sldId="2673"/>
        </pc:sldMkLst>
      </pc:sldChg>
      <pc:sldChg chg="addSp modSp">
        <pc:chgData name="VICTOR JOSE GONZALEZ RODRIGUEZ" userId="3fdd7208-0adc-40d2-a594-662a5d66d0ad" providerId="ADAL" clId="{398187A3-D696-41AB-96BA-5AC653FE447B}" dt="2023-12-09T19:58:31.725" v="20913"/>
        <pc:sldMkLst>
          <pc:docMk/>
          <pc:sldMk cId="4090203028" sldId="2674"/>
        </pc:sldMkLst>
      </pc:sldChg>
      <pc:sldChg chg="addSp delSp modSp mod">
        <pc:chgData name="VICTOR JOSE GONZALEZ RODRIGUEZ" userId="3fdd7208-0adc-40d2-a594-662a5d66d0ad" providerId="ADAL" clId="{398187A3-D696-41AB-96BA-5AC653FE447B}" dt="2023-12-09T19:36:20.282" v="19637"/>
        <pc:sldMkLst>
          <pc:docMk/>
          <pc:sldMk cId="2788722207" sldId="2677"/>
        </pc:sldMkLst>
      </pc:sldChg>
      <pc:sldChg chg="addSp new mod">
        <pc:chgData name="VICTOR JOSE GONZALEZ RODRIGUEZ" userId="3fdd7208-0adc-40d2-a594-662a5d66d0ad" providerId="ADAL" clId="{398187A3-D696-41AB-96BA-5AC653FE447B}" dt="2023-12-09T08:32:14.548" v="19377" actId="22"/>
        <pc:sldMkLst>
          <pc:docMk/>
          <pc:sldMk cId="2132415895" sldId="2678"/>
        </pc:sldMkLst>
      </pc:sldChg>
      <pc:sldChg chg="addSp new mod">
        <pc:chgData name="VICTOR JOSE GONZALEZ RODRIGUEZ" userId="3fdd7208-0adc-40d2-a594-662a5d66d0ad" providerId="ADAL" clId="{398187A3-D696-41AB-96BA-5AC653FE447B}" dt="2023-12-09T08:32:50.186" v="19378" actId="22"/>
        <pc:sldMkLst>
          <pc:docMk/>
          <pc:sldMk cId="3404608513" sldId="2679"/>
        </pc:sldMkLst>
      </pc:sldChg>
      <pc:sldChg chg="addSp new mod">
        <pc:chgData name="VICTOR JOSE GONZALEZ RODRIGUEZ" userId="3fdd7208-0adc-40d2-a594-662a5d66d0ad" providerId="ADAL" clId="{398187A3-D696-41AB-96BA-5AC653FE447B}" dt="2023-12-09T08:33:58.273" v="19379" actId="22"/>
        <pc:sldMkLst>
          <pc:docMk/>
          <pc:sldMk cId="1372648236" sldId="2680"/>
        </pc:sldMkLst>
      </pc:sldChg>
      <pc:sldChg chg="addSp new mod">
        <pc:chgData name="VICTOR JOSE GONZALEZ RODRIGUEZ" userId="3fdd7208-0adc-40d2-a594-662a5d66d0ad" providerId="ADAL" clId="{398187A3-D696-41AB-96BA-5AC653FE447B}" dt="2023-12-09T08:42:56.979" v="19380" actId="22"/>
        <pc:sldMkLst>
          <pc:docMk/>
          <pc:sldMk cId="3422266830" sldId="2681"/>
        </pc:sldMkLst>
      </pc:sldChg>
      <pc:sldChg chg="addSp delSp modSp new mod">
        <pc:chgData name="VICTOR JOSE GONZALEZ RODRIGUEZ" userId="3fdd7208-0adc-40d2-a594-662a5d66d0ad" providerId="ADAL" clId="{398187A3-D696-41AB-96BA-5AC653FE447B}" dt="2023-12-09T20:15:01.226" v="21827" actId="207"/>
        <pc:sldMkLst>
          <pc:docMk/>
          <pc:sldMk cId="3170537832" sldId="2682"/>
        </pc:sldMkLst>
      </pc:sldChg>
      <pc:sldChg chg="addSp delSp modSp new mod">
        <pc:chgData name="VICTOR JOSE GONZALEZ RODRIGUEZ" userId="3fdd7208-0adc-40d2-a594-662a5d66d0ad" providerId="ADAL" clId="{398187A3-D696-41AB-96BA-5AC653FE447B}" dt="2023-12-09T21:11:38.761" v="22210" actId="1076"/>
        <pc:sldMkLst>
          <pc:docMk/>
          <pc:sldMk cId="4075690301" sldId="2683"/>
        </pc:sldMkLst>
      </pc:sldChg>
      <pc:sldChg chg="modSp mod">
        <pc:chgData name="VICTOR JOSE GONZALEZ RODRIGUEZ" userId="3fdd7208-0adc-40d2-a594-662a5d66d0ad" providerId="ADAL" clId="{398187A3-D696-41AB-96BA-5AC653FE447B}" dt="2023-12-14T15:56:19.765" v="22345" actId="403"/>
        <pc:sldMkLst>
          <pc:docMk/>
          <pc:sldMk cId="2666139593" sldId="2702"/>
        </pc:sldMkLst>
      </pc:sldChg>
      <pc:sldChg chg="modSp mod">
        <pc:chgData name="VICTOR JOSE GONZALEZ RODRIGUEZ" userId="3fdd7208-0adc-40d2-a594-662a5d66d0ad" providerId="ADAL" clId="{398187A3-D696-41AB-96BA-5AC653FE447B}" dt="2023-12-14T15:57:06.840" v="22360" actId="20577"/>
        <pc:sldMkLst>
          <pc:docMk/>
          <pc:sldMk cId="2188738049" sldId="2704"/>
        </pc:sldMkLst>
      </pc:sldChg>
      <pc:sldChg chg="modSp mod">
        <pc:chgData name="VICTOR JOSE GONZALEZ RODRIGUEZ" userId="3fdd7208-0adc-40d2-a594-662a5d66d0ad" providerId="ADAL" clId="{398187A3-D696-41AB-96BA-5AC653FE447B}" dt="2023-12-14T15:57:20.249" v="22366" actId="20577"/>
        <pc:sldMkLst>
          <pc:docMk/>
          <pc:sldMk cId="3749178449" sldId="2706"/>
        </pc:sldMkLst>
      </pc:sldChg>
      <pc:sldChg chg="modSp mod">
        <pc:chgData name="VICTOR JOSE GONZALEZ RODRIGUEZ" userId="3fdd7208-0adc-40d2-a594-662a5d66d0ad" providerId="ADAL" clId="{398187A3-D696-41AB-96BA-5AC653FE447B}" dt="2023-12-14T15:57:23.472" v="22367"/>
        <pc:sldMkLst>
          <pc:docMk/>
          <pc:sldMk cId="2258459234" sldId="2707"/>
        </pc:sldMkLst>
      </pc:sldChg>
      <pc:sldChg chg="modSp mod">
        <pc:chgData name="VICTOR JOSE GONZALEZ RODRIGUEZ" userId="3fdd7208-0adc-40d2-a594-662a5d66d0ad" providerId="ADAL" clId="{398187A3-D696-41AB-96BA-5AC653FE447B}" dt="2023-12-14T15:57:27.664" v="22368"/>
        <pc:sldMkLst>
          <pc:docMk/>
          <pc:sldMk cId="2644250552" sldId="2709"/>
        </pc:sldMkLst>
      </pc:sldChg>
      <pc:sldChg chg="modSp mod">
        <pc:chgData name="VICTOR JOSE GONZALEZ RODRIGUEZ" userId="3fdd7208-0adc-40d2-a594-662a5d66d0ad" providerId="ADAL" clId="{398187A3-D696-41AB-96BA-5AC653FE447B}" dt="2023-12-14T15:58:34.001" v="22435" actId="20577"/>
        <pc:sldMkLst>
          <pc:docMk/>
          <pc:sldMk cId="767401362" sldId="2710"/>
        </pc:sldMkLst>
      </pc:sldChg>
      <pc:sldChg chg="modSp mod">
        <pc:chgData name="VICTOR JOSE GONZALEZ RODRIGUEZ" userId="3fdd7208-0adc-40d2-a594-662a5d66d0ad" providerId="ADAL" clId="{398187A3-D696-41AB-96BA-5AC653FE447B}" dt="2023-12-14T15:58:42.034" v="22449" actId="20577"/>
        <pc:sldMkLst>
          <pc:docMk/>
          <pc:sldMk cId="1860112413" sldId="2712"/>
        </pc:sldMkLst>
      </pc:sldChg>
      <pc:sldChg chg="modSp mod">
        <pc:chgData name="VICTOR JOSE GONZALEZ RODRIGUEZ" userId="3fdd7208-0adc-40d2-a594-662a5d66d0ad" providerId="ADAL" clId="{398187A3-D696-41AB-96BA-5AC653FE447B}" dt="2023-12-14T15:58:47.546" v="22456" actId="20577"/>
        <pc:sldMkLst>
          <pc:docMk/>
          <pc:sldMk cId="3877454938" sldId="2713"/>
        </pc:sldMkLst>
      </pc:sldChg>
      <pc:sldChg chg="modSp mod">
        <pc:chgData name="VICTOR JOSE GONZALEZ RODRIGUEZ" userId="3fdd7208-0adc-40d2-a594-662a5d66d0ad" providerId="ADAL" clId="{398187A3-D696-41AB-96BA-5AC653FE447B}" dt="2023-12-14T15:59:12.780" v="22467" actId="207"/>
        <pc:sldMkLst>
          <pc:docMk/>
          <pc:sldMk cId="2487399774" sldId="2719"/>
        </pc:sldMkLst>
      </pc:sldChg>
      <pc:sldChg chg="modSp mod">
        <pc:chgData name="VICTOR JOSE GONZALEZ RODRIGUEZ" userId="3fdd7208-0adc-40d2-a594-662a5d66d0ad" providerId="ADAL" clId="{398187A3-D696-41AB-96BA-5AC653FE447B}" dt="2023-12-14T15:59:31.697" v="22488" actId="6549"/>
        <pc:sldMkLst>
          <pc:docMk/>
          <pc:sldMk cId="34940906" sldId="2720"/>
        </pc:sldMkLst>
      </pc:sldChg>
      <pc:sldChg chg="addSp delSp modSp mod">
        <pc:chgData name="VICTOR JOSE GONZALEZ RODRIGUEZ" userId="3fdd7208-0adc-40d2-a594-662a5d66d0ad" providerId="ADAL" clId="{398187A3-D696-41AB-96BA-5AC653FE447B}" dt="2023-12-14T16:01:30.651" v="22586" actId="478"/>
        <pc:sldMkLst>
          <pc:docMk/>
          <pc:sldMk cId="3157713390" sldId="2721"/>
        </pc:sldMkLst>
      </pc:sldChg>
      <pc:sldChg chg="modSp add mod">
        <pc:chgData name="VICTOR JOSE GONZALEZ RODRIGUEZ" userId="3fdd7208-0adc-40d2-a594-662a5d66d0ad" providerId="ADAL" clId="{398187A3-D696-41AB-96BA-5AC653FE447B}" dt="2023-12-17T19:52:39.151" v="22595" actId="20577"/>
        <pc:sldMkLst>
          <pc:docMk/>
          <pc:sldMk cId="1130376111" sldId="2724"/>
        </pc:sldMkLst>
      </pc:sldChg>
      <pc:sldChg chg="addSp modSp new mod">
        <pc:chgData name="VICTOR JOSE GONZALEZ RODRIGUEZ" userId="3fdd7208-0adc-40d2-a594-662a5d66d0ad" providerId="ADAL" clId="{398187A3-D696-41AB-96BA-5AC653FE447B}" dt="2023-12-30T09:26:41.445" v="22605" actId="20577"/>
        <pc:sldMkLst>
          <pc:docMk/>
          <pc:sldMk cId="298704559" sldId="2777"/>
        </pc:sldMkLst>
      </pc:sldChg>
      <pc:sldChg chg="addSp delSp modSp new mod">
        <pc:chgData name="VICTOR JOSE GONZALEZ RODRIGUEZ" userId="3fdd7208-0adc-40d2-a594-662a5d66d0ad" providerId="ADAL" clId="{398187A3-D696-41AB-96BA-5AC653FE447B}" dt="2023-12-30T09:56:33.262" v="22767" actId="167"/>
        <pc:sldMkLst>
          <pc:docMk/>
          <pc:sldMk cId="978653857" sldId="2778"/>
        </pc:sldMkLst>
      </pc:sldChg>
      <pc:sldChg chg="addSp delSp modSp new mod">
        <pc:chgData name="VICTOR JOSE GONZALEZ RODRIGUEZ" userId="3fdd7208-0adc-40d2-a594-662a5d66d0ad" providerId="ADAL" clId="{398187A3-D696-41AB-96BA-5AC653FE447B}" dt="2023-12-30T09:56:38.748" v="22768" actId="478"/>
        <pc:sldMkLst>
          <pc:docMk/>
          <pc:sldMk cId="3208246569" sldId="2779"/>
        </pc:sldMkLst>
      </pc:sldChg>
    </pc:docChg>
  </pc:docChgLst>
  <pc:docChgLst>
    <pc:chgData name="VICTOR JOSE GONZALEZ RODRIGUEZ" userId="3fdd7208-0adc-40d2-a594-662a5d66d0ad" providerId="ADAL" clId="{B7141990-3645-43D5-B7C2-8660E46D4AAA}"/>
    <pc:docChg chg="undo custSel modSld">
      <pc:chgData name="VICTOR JOSE GONZALEZ RODRIGUEZ" userId="3fdd7208-0adc-40d2-a594-662a5d66d0ad" providerId="ADAL" clId="{B7141990-3645-43D5-B7C2-8660E46D4AAA}" dt="2025-09-21T15:24:40.804" v="6977" actId="962"/>
      <pc:docMkLst>
        <pc:docMk/>
      </pc:docMkLst>
      <pc:sldChg chg="modSp mod">
        <pc:chgData name="VICTOR JOSE GONZALEZ RODRIGUEZ" userId="3fdd7208-0adc-40d2-a594-662a5d66d0ad" providerId="ADAL" clId="{B7141990-3645-43D5-B7C2-8660E46D4AAA}" dt="2025-09-21T05:30:52.926" v="516" actId="962"/>
        <pc:sldMkLst>
          <pc:docMk/>
          <pc:sldMk cId="1698760526" sldId="257"/>
        </pc:sldMkLst>
        <pc:spChg chg="mod">
          <ac:chgData name="VICTOR JOSE GONZALEZ RODRIGUEZ" userId="3fdd7208-0adc-40d2-a594-662a5d66d0ad" providerId="ADAL" clId="{B7141990-3645-43D5-B7C2-8660E46D4AAA}" dt="2025-09-21T05:30:52.926" v="516" actId="962"/>
          <ac:spMkLst>
            <pc:docMk/>
            <pc:sldMk cId="1698760526" sldId="257"/>
            <ac:spMk id="7" creationId="{00000000-0000-0000-0000-000000000000}"/>
          </ac:spMkLst>
        </pc:spChg>
        <pc:spChg chg="mod">
          <ac:chgData name="VICTOR JOSE GONZALEZ RODRIGUEZ" userId="3fdd7208-0adc-40d2-a594-662a5d66d0ad" providerId="ADAL" clId="{B7141990-3645-43D5-B7C2-8660E46D4AAA}" dt="2025-09-21T05:30:52.926" v="516" actId="962"/>
          <ac:spMkLst>
            <pc:docMk/>
            <pc:sldMk cId="1698760526" sldId="257"/>
            <ac:spMk id="8" creationId="{F48D6D21-0A48-41C7-9578-19411F4E8035}"/>
          </ac:spMkLst>
        </pc:spChg>
        <pc:picChg chg="mod">
          <ac:chgData name="VICTOR JOSE GONZALEZ RODRIGUEZ" userId="3fdd7208-0adc-40d2-a594-662a5d66d0ad" providerId="ADAL" clId="{B7141990-3645-43D5-B7C2-8660E46D4AAA}" dt="2025-09-21T05:30:52.926" v="516" actId="962"/>
          <ac:picMkLst>
            <pc:docMk/>
            <pc:sldMk cId="1698760526" sldId="257"/>
            <ac:picMk id="3" creationId="{FEE155D5-51A3-5D9F-7891-6F43AB76D6AC}"/>
          </ac:picMkLst>
        </pc:picChg>
        <pc:picChg chg="mod">
          <ac:chgData name="VICTOR JOSE GONZALEZ RODRIGUEZ" userId="3fdd7208-0adc-40d2-a594-662a5d66d0ad" providerId="ADAL" clId="{B7141990-3645-43D5-B7C2-8660E46D4AAA}" dt="2025-09-21T05:30:52.926" v="516" actId="962"/>
          <ac:picMkLst>
            <pc:docMk/>
            <pc:sldMk cId="1698760526" sldId="257"/>
            <ac:picMk id="6" creationId="{4ED1804C-7D19-4AD9-9189-1E4202BC9ECA}"/>
          </ac:picMkLst>
        </pc:picChg>
      </pc:sldChg>
      <pc:sldChg chg="modSp mod">
        <pc:chgData name="VICTOR JOSE GONZALEZ RODRIGUEZ" userId="3fdd7208-0adc-40d2-a594-662a5d66d0ad" providerId="ADAL" clId="{B7141990-3645-43D5-B7C2-8660E46D4AAA}" dt="2025-09-21T05:31:19.842" v="521" actId="962"/>
        <pc:sldMkLst>
          <pc:docMk/>
          <pc:sldMk cId="157313400" sldId="2030"/>
        </pc:sldMkLst>
        <pc:spChg chg="ord">
          <ac:chgData name="VICTOR JOSE GONZALEZ RODRIGUEZ" userId="3fdd7208-0adc-40d2-a594-662a5d66d0ad" providerId="ADAL" clId="{B7141990-3645-43D5-B7C2-8660E46D4AAA}" dt="2025-09-21T05:31:18.399" v="520" actId="13244"/>
          <ac:spMkLst>
            <pc:docMk/>
            <pc:sldMk cId="157313400" sldId="2030"/>
            <ac:spMk id="2" creationId="{FBBF8CFB-599F-C788-BEEF-B476B92FDBF4}"/>
          </ac:spMkLst>
        </pc:spChg>
        <pc:spChg chg="mod">
          <ac:chgData name="VICTOR JOSE GONZALEZ RODRIGUEZ" userId="3fdd7208-0adc-40d2-a594-662a5d66d0ad" providerId="ADAL" clId="{B7141990-3645-43D5-B7C2-8660E46D4AAA}" dt="2025-09-21T05:29:43.370" v="7" actId="962"/>
          <ac:spMkLst>
            <pc:docMk/>
            <pc:sldMk cId="157313400" sldId="2030"/>
            <ac:spMk id="13" creationId="{4A3FE7D6-2668-4468-B863-4B50AD9A7633}"/>
          </ac:spMkLst>
        </pc:spChg>
        <pc:picChg chg="mod">
          <ac:chgData name="VICTOR JOSE GONZALEZ RODRIGUEZ" userId="3fdd7208-0adc-40d2-a594-662a5d66d0ad" providerId="ADAL" clId="{B7141990-3645-43D5-B7C2-8660E46D4AAA}" dt="2025-09-21T05:31:19.842" v="521" actId="962"/>
          <ac:picMkLst>
            <pc:docMk/>
            <pc:sldMk cId="157313400" sldId="2030"/>
            <ac:picMk id="3" creationId="{E1AD5AA1-DB2A-388B-7FD9-5866F2B4F0E2}"/>
          </ac:picMkLst>
        </pc:picChg>
      </pc:sldChg>
      <pc:sldChg chg="modSp mod">
        <pc:chgData name="VICTOR JOSE GONZALEZ RODRIGUEZ" userId="3fdd7208-0adc-40d2-a594-662a5d66d0ad" providerId="ADAL" clId="{B7141990-3645-43D5-B7C2-8660E46D4AAA}" dt="2025-09-21T05:31:13.245" v="519" actId="13244"/>
        <pc:sldMkLst>
          <pc:docMk/>
          <pc:sldMk cId="1497462584" sldId="2440"/>
        </pc:sldMkLst>
        <pc:spChg chg="mod">
          <ac:chgData name="VICTOR JOSE GONZALEZ RODRIGUEZ" userId="3fdd7208-0adc-40d2-a594-662a5d66d0ad" providerId="ADAL" clId="{B7141990-3645-43D5-B7C2-8660E46D4AAA}" dt="2025-09-21T05:29:43.356" v="4" actId="962"/>
          <ac:spMkLst>
            <pc:docMk/>
            <pc:sldMk cId="1497462584" sldId="2440"/>
            <ac:spMk id="3" creationId="{A4F52C1D-699D-6C02-1370-8DDD8B16573F}"/>
          </ac:spMkLst>
        </pc:spChg>
        <pc:spChg chg="mod">
          <ac:chgData name="VICTOR JOSE GONZALEZ RODRIGUEZ" userId="3fdd7208-0adc-40d2-a594-662a5d66d0ad" providerId="ADAL" clId="{B7141990-3645-43D5-B7C2-8660E46D4AAA}" dt="2025-09-21T05:29:43.360" v="5" actId="962"/>
          <ac:spMkLst>
            <pc:docMk/>
            <pc:sldMk cId="1497462584" sldId="2440"/>
            <ac:spMk id="7" creationId="{99D6A242-A86D-71D3-F1DF-77512470FBDC}"/>
          </ac:spMkLst>
        </pc:spChg>
        <pc:spChg chg="ord">
          <ac:chgData name="VICTOR JOSE GONZALEZ RODRIGUEZ" userId="3fdd7208-0adc-40d2-a594-662a5d66d0ad" providerId="ADAL" clId="{B7141990-3645-43D5-B7C2-8660E46D4AAA}" dt="2025-09-21T05:31:13.245" v="519" actId="13244"/>
          <ac:spMkLst>
            <pc:docMk/>
            <pc:sldMk cId="1497462584" sldId="2440"/>
            <ac:spMk id="11" creationId="{B5893D16-115D-D0CD-A6BD-D548A2200D7F}"/>
          </ac:spMkLst>
        </pc:spChg>
        <pc:spChg chg="mod">
          <ac:chgData name="VICTOR JOSE GONZALEZ RODRIGUEZ" userId="3fdd7208-0adc-40d2-a594-662a5d66d0ad" providerId="ADAL" clId="{B7141990-3645-43D5-B7C2-8660E46D4AAA}" dt="2025-09-21T05:29:43.364" v="6" actId="962"/>
          <ac:spMkLst>
            <pc:docMk/>
            <pc:sldMk cId="1497462584" sldId="2440"/>
            <ac:spMk id="13" creationId="{D77E9B63-8C28-2EEB-54B4-34FF7DC71715}"/>
          </ac:spMkLst>
        </pc:spChg>
      </pc:sldChg>
      <pc:sldChg chg="modSp mod">
        <pc:chgData name="VICTOR JOSE GONZALEZ RODRIGUEZ" userId="3fdd7208-0adc-40d2-a594-662a5d66d0ad" providerId="ADAL" clId="{B7141990-3645-43D5-B7C2-8660E46D4AAA}" dt="2025-09-21T05:31:31.928" v="522" actId="962"/>
        <pc:sldMkLst>
          <pc:docMk/>
          <pc:sldMk cId="4108521093" sldId="2613"/>
        </pc:sldMkLst>
        <pc:spChg chg="mod">
          <ac:chgData name="VICTOR JOSE GONZALEZ RODRIGUEZ" userId="3fdd7208-0adc-40d2-a594-662a5d66d0ad" providerId="ADAL" clId="{B7141990-3645-43D5-B7C2-8660E46D4AAA}" dt="2025-09-21T05:31:31.928" v="522" actId="962"/>
          <ac:spMkLst>
            <pc:docMk/>
            <pc:sldMk cId="4108521093" sldId="2613"/>
            <ac:spMk id="4" creationId="{84EFDBD5-31F0-0AAD-39E6-031F18423055}"/>
          </ac:spMkLst>
        </pc:spChg>
        <pc:spChg chg="mod">
          <ac:chgData name="VICTOR JOSE GONZALEZ RODRIGUEZ" userId="3fdd7208-0adc-40d2-a594-662a5d66d0ad" providerId="ADAL" clId="{B7141990-3645-43D5-B7C2-8660E46D4AAA}" dt="2025-09-21T05:31:31.928" v="522" actId="962"/>
          <ac:spMkLst>
            <pc:docMk/>
            <pc:sldMk cId="4108521093" sldId="2613"/>
            <ac:spMk id="7" creationId="{24F0D37D-E54C-48DC-8F5A-9D9CE3F254C2}"/>
          </ac:spMkLst>
        </pc:spChg>
        <pc:spChg chg="mod">
          <ac:chgData name="VICTOR JOSE GONZALEZ RODRIGUEZ" userId="3fdd7208-0adc-40d2-a594-662a5d66d0ad" providerId="ADAL" clId="{B7141990-3645-43D5-B7C2-8660E46D4AAA}" dt="2025-09-21T05:31:31.928" v="522" actId="962"/>
          <ac:spMkLst>
            <pc:docMk/>
            <pc:sldMk cId="4108521093" sldId="2613"/>
            <ac:spMk id="8" creationId="{B5F3212C-FFAD-4ED9-8DA5-C2B5E876B197}"/>
          </ac:spMkLst>
        </pc:spChg>
        <pc:spChg chg="mod">
          <ac:chgData name="VICTOR JOSE GONZALEZ RODRIGUEZ" userId="3fdd7208-0adc-40d2-a594-662a5d66d0ad" providerId="ADAL" clId="{B7141990-3645-43D5-B7C2-8660E46D4AAA}" dt="2025-09-21T05:31:31.928" v="522" actId="962"/>
          <ac:spMkLst>
            <pc:docMk/>
            <pc:sldMk cId="4108521093" sldId="2613"/>
            <ac:spMk id="16" creationId="{715E6AD1-614B-4D51-B5A4-8F88906F7240}"/>
          </ac:spMkLst>
        </pc:spChg>
        <pc:spChg chg="mod">
          <ac:chgData name="VICTOR JOSE GONZALEZ RODRIGUEZ" userId="3fdd7208-0adc-40d2-a594-662a5d66d0ad" providerId="ADAL" clId="{B7141990-3645-43D5-B7C2-8660E46D4AAA}" dt="2025-09-21T05:31:31.928" v="522" actId="962"/>
          <ac:spMkLst>
            <pc:docMk/>
            <pc:sldMk cId="4108521093" sldId="2613"/>
            <ac:spMk id="18" creationId="{06627652-C7C4-4A2C-9831-B156F23E6920}"/>
          </ac:spMkLst>
        </pc:spChg>
        <pc:spChg chg="mod">
          <ac:chgData name="VICTOR JOSE GONZALEZ RODRIGUEZ" userId="3fdd7208-0adc-40d2-a594-662a5d66d0ad" providerId="ADAL" clId="{B7141990-3645-43D5-B7C2-8660E46D4AAA}" dt="2025-09-21T05:31:31.928" v="522" actId="962"/>
          <ac:spMkLst>
            <pc:docMk/>
            <pc:sldMk cId="4108521093" sldId="2613"/>
            <ac:spMk id="20" creationId="{52B5B870-9C9D-49FF-986A-07D7387F85A4}"/>
          </ac:spMkLst>
        </pc:spChg>
        <pc:spChg chg="mod">
          <ac:chgData name="VICTOR JOSE GONZALEZ RODRIGUEZ" userId="3fdd7208-0adc-40d2-a594-662a5d66d0ad" providerId="ADAL" clId="{B7141990-3645-43D5-B7C2-8660E46D4AAA}" dt="2025-09-21T05:31:31.928" v="522" actId="962"/>
          <ac:spMkLst>
            <pc:docMk/>
            <pc:sldMk cId="4108521093" sldId="2613"/>
            <ac:spMk id="22" creationId="{61F2080E-6852-41E7-934A-124E7F69212E}"/>
          </ac:spMkLst>
        </pc:spChg>
        <pc:picChg chg="mod">
          <ac:chgData name="VICTOR JOSE GONZALEZ RODRIGUEZ" userId="3fdd7208-0adc-40d2-a594-662a5d66d0ad" providerId="ADAL" clId="{B7141990-3645-43D5-B7C2-8660E46D4AAA}" dt="2025-09-21T05:31:31.928" v="522" actId="962"/>
          <ac:picMkLst>
            <pc:docMk/>
            <pc:sldMk cId="4108521093" sldId="2613"/>
            <ac:picMk id="5" creationId="{E82F1548-0F9E-ACFF-101A-4971E5ADD15C}"/>
          </ac:picMkLst>
        </pc:picChg>
        <pc:picChg chg="mod">
          <ac:chgData name="VICTOR JOSE GONZALEZ RODRIGUEZ" userId="3fdd7208-0adc-40d2-a594-662a5d66d0ad" providerId="ADAL" clId="{B7141990-3645-43D5-B7C2-8660E46D4AAA}" dt="2025-09-21T05:31:31.928" v="522" actId="962"/>
          <ac:picMkLst>
            <pc:docMk/>
            <pc:sldMk cId="4108521093" sldId="2613"/>
            <ac:picMk id="12" creationId="{660FD8A3-3393-80D1-908C-0E92FC4F7F5D}"/>
          </ac:picMkLst>
        </pc:picChg>
      </pc:sldChg>
      <pc:sldChg chg="modSp mod">
        <pc:chgData name="VICTOR JOSE GONZALEZ RODRIGUEZ" userId="3fdd7208-0adc-40d2-a594-662a5d66d0ad" providerId="ADAL" clId="{B7141990-3645-43D5-B7C2-8660E46D4AAA}" dt="2025-09-21T05:32:20.377" v="743" actId="962"/>
        <pc:sldMkLst>
          <pc:docMk/>
          <pc:sldMk cId="3017670587" sldId="2780"/>
        </pc:sldMkLst>
        <pc:spChg chg="mod">
          <ac:chgData name="VICTOR JOSE GONZALEZ RODRIGUEZ" userId="3fdd7208-0adc-40d2-a594-662a5d66d0ad" providerId="ADAL" clId="{B7141990-3645-43D5-B7C2-8660E46D4AAA}" dt="2025-09-21T05:31:41.814" v="523" actId="962"/>
          <ac:spMkLst>
            <pc:docMk/>
            <pc:sldMk cId="3017670587" sldId="2780"/>
            <ac:spMk id="3" creationId="{82A3CD0E-E79F-107E-A975-98D1CD91EEE2}"/>
          </ac:spMkLst>
        </pc:spChg>
        <pc:spChg chg="mod">
          <ac:chgData name="VICTOR JOSE GONZALEZ RODRIGUEZ" userId="3fdd7208-0adc-40d2-a594-662a5d66d0ad" providerId="ADAL" clId="{B7141990-3645-43D5-B7C2-8660E46D4AAA}" dt="2025-09-21T05:31:41.814" v="523" actId="962"/>
          <ac:spMkLst>
            <pc:docMk/>
            <pc:sldMk cId="3017670587" sldId="2780"/>
            <ac:spMk id="4" creationId="{1F78CD5F-A420-0E0B-A873-14D7412B64D7}"/>
          </ac:spMkLst>
        </pc:spChg>
        <pc:spChg chg="mod">
          <ac:chgData name="VICTOR JOSE GONZALEZ RODRIGUEZ" userId="3fdd7208-0adc-40d2-a594-662a5d66d0ad" providerId="ADAL" clId="{B7141990-3645-43D5-B7C2-8660E46D4AAA}" dt="2025-09-21T05:31:41.814" v="523" actId="962"/>
          <ac:spMkLst>
            <pc:docMk/>
            <pc:sldMk cId="3017670587" sldId="2780"/>
            <ac:spMk id="5" creationId="{5949B3FB-C221-BDF2-F88B-DB6A8E56CE87}"/>
          </ac:spMkLst>
        </pc:spChg>
        <pc:spChg chg="mod">
          <ac:chgData name="VICTOR JOSE GONZALEZ RODRIGUEZ" userId="3fdd7208-0adc-40d2-a594-662a5d66d0ad" providerId="ADAL" clId="{B7141990-3645-43D5-B7C2-8660E46D4AAA}" dt="2025-09-21T05:31:41.814" v="523" actId="962"/>
          <ac:spMkLst>
            <pc:docMk/>
            <pc:sldMk cId="3017670587" sldId="2780"/>
            <ac:spMk id="6" creationId="{1B70162D-69C0-9ADD-0C8F-9F5775C53BC8}"/>
          </ac:spMkLst>
        </pc:spChg>
        <pc:spChg chg="mod">
          <ac:chgData name="VICTOR JOSE GONZALEZ RODRIGUEZ" userId="3fdd7208-0adc-40d2-a594-662a5d66d0ad" providerId="ADAL" clId="{B7141990-3645-43D5-B7C2-8660E46D4AAA}" dt="2025-09-21T05:31:41.814" v="523" actId="962"/>
          <ac:spMkLst>
            <pc:docMk/>
            <pc:sldMk cId="3017670587" sldId="2780"/>
            <ac:spMk id="7" creationId="{1ABFFFCC-21E5-6B93-B682-26E9C73AD784}"/>
          </ac:spMkLst>
        </pc:spChg>
        <pc:spChg chg="mod">
          <ac:chgData name="VICTOR JOSE GONZALEZ RODRIGUEZ" userId="3fdd7208-0adc-40d2-a594-662a5d66d0ad" providerId="ADAL" clId="{B7141990-3645-43D5-B7C2-8660E46D4AAA}" dt="2025-09-21T05:31:41.814" v="523" actId="962"/>
          <ac:spMkLst>
            <pc:docMk/>
            <pc:sldMk cId="3017670587" sldId="2780"/>
            <ac:spMk id="8" creationId="{D6D97993-EEAF-24E9-8566-2C07A68A8C8A}"/>
          </ac:spMkLst>
        </pc:spChg>
        <pc:spChg chg="mod">
          <ac:chgData name="VICTOR JOSE GONZALEZ RODRIGUEZ" userId="3fdd7208-0adc-40d2-a594-662a5d66d0ad" providerId="ADAL" clId="{B7141990-3645-43D5-B7C2-8660E46D4AAA}" dt="2025-09-21T05:31:41.814" v="523" actId="962"/>
          <ac:spMkLst>
            <pc:docMk/>
            <pc:sldMk cId="3017670587" sldId="2780"/>
            <ac:spMk id="9" creationId="{0AE7BB3F-A5A1-FA7E-8E77-BC20790B9705}"/>
          </ac:spMkLst>
        </pc:spChg>
        <pc:picChg chg="mod">
          <ac:chgData name="VICTOR JOSE GONZALEZ RODRIGUEZ" userId="3fdd7208-0adc-40d2-a594-662a5d66d0ad" providerId="ADAL" clId="{B7141990-3645-43D5-B7C2-8660E46D4AAA}" dt="2025-09-21T05:32:20.377" v="743" actId="962"/>
          <ac:picMkLst>
            <pc:docMk/>
            <pc:sldMk cId="3017670587" sldId="2780"/>
            <ac:picMk id="14" creationId="{ED9EAD95-DB50-4626-872A-8F21017F2F9E}"/>
          </ac:picMkLst>
        </pc:picChg>
      </pc:sldChg>
      <pc:sldChg chg="modSp mod">
        <pc:chgData name="VICTOR JOSE GONZALEZ RODRIGUEZ" userId="3fdd7208-0adc-40d2-a594-662a5d66d0ad" providerId="ADAL" clId="{B7141990-3645-43D5-B7C2-8660E46D4AAA}" dt="2025-09-21T05:32:54.111" v="745" actId="962"/>
        <pc:sldMkLst>
          <pc:docMk/>
          <pc:sldMk cId="2533407755" sldId="2781"/>
        </pc:sldMkLst>
        <pc:spChg chg="mod">
          <ac:chgData name="VICTOR JOSE GONZALEZ RODRIGUEZ" userId="3fdd7208-0adc-40d2-a594-662a5d66d0ad" providerId="ADAL" clId="{B7141990-3645-43D5-B7C2-8660E46D4AAA}" dt="2025-09-21T05:32:54.111" v="745" actId="962"/>
          <ac:spMkLst>
            <pc:docMk/>
            <pc:sldMk cId="2533407755" sldId="2781"/>
            <ac:spMk id="2" creationId="{E778AE05-7F6F-CF26-865A-314192914957}"/>
          </ac:spMkLst>
        </pc:spChg>
        <pc:spChg chg="mod">
          <ac:chgData name="VICTOR JOSE GONZALEZ RODRIGUEZ" userId="3fdd7208-0adc-40d2-a594-662a5d66d0ad" providerId="ADAL" clId="{B7141990-3645-43D5-B7C2-8660E46D4AAA}" dt="2025-09-21T05:32:54.111" v="745" actId="962"/>
          <ac:spMkLst>
            <pc:docMk/>
            <pc:sldMk cId="2533407755" sldId="2781"/>
            <ac:spMk id="3" creationId="{68EB26C7-F0A4-40AF-303A-E5B9CDC52C6C}"/>
          </ac:spMkLst>
        </pc:spChg>
        <pc:spChg chg="mod">
          <ac:chgData name="VICTOR JOSE GONZALEZ RODRIGUEZ" userId="3fdd7208-0adc-40d2-a594-662a5d66d0ad" providerId="ADAL" clId="{B7141990-3645-43D5-B7C2-8660E46D4AAA}" dt="2025-09-21T05:32:54.111" v="745" actId="962"/>
          <ac:spMkLst>
            <pc:docMk/>
            <pc:sldMk cId="2533407755" sldId="2781"/>
            <ac:spMk id="4" creationId="{65392FA6-3B27-BBAA-A4DA-8542E0BA5C8A}"/>
          </ac:spMkLst>
        </pc:spChg>
        <pc:spChg chg="mod">
          <ac:chgData name="VICTOR JOSE GONZALEZ RODRIGUEZ" userId="3fdd7208-0adc-40d2-a594-662a5d66d0ad" providerId="ADAL" clId="{B7141990-3645-43D5-B7C2-8660E46D4AAA}" dt="2025-09-21T05:32:54.111" v="745" actId="962"/>
          <ac:spMkLst>
            <pc:docMk/>
            <pc:sldMk cId="2533407755" sldId="2781"/>
            <ac:spMk id="5" creationId="{4B0DA7F1-A2EC-A978-BB58-A65B5EA371AF}"/>
          </ac:spMkLst>
        </pc:spChg>
        <pc:spChg chg="mod">
          <ac:chgData name="VICTOR JOSE GONZALEZ RODRIGUEZ" userId="3fdd7208-0adc-40d2-a594-662a5d66d0ad" providerId="ADAL" clId="{B7141990-3645-43D5-B7C2-8660E46D4AAA}" dt="2025-09-21T05:32:54.111" v="745" actId="962"/>
          <ac:spMkLst>
            <pc:docMk/>
            <pc:sldMk cId="2533407755" sldId="2781"/>
            <ac:spMk id="6" creationId="{C99385F6-2875-EA90-F7F1-467140E56B54}"/>
          </ac:spMkLst>
        </pc:spChg>
        <pc:spChg chg="mod">
          <ac:chgData name="VICTOR JOSE GONZALEZ RODRIGUEZ" userId="3fdd7208-0adc-40d2-a594-662a5d66d0ad" providerId="ADAL" clId="{B7141990-3645-43D5-B7C2-8660E46D4AAA}" dt="2025-09-21T05:32:54.111" v="745" actId="962"/>
          <ac:spMkLst>
            <pc:docMk/>
            <pc:sldMk cId="2533407755" sldId="2781"/>
            <ac:spMk id="7" creationId="{3F7592A4-ADE4-7929-2E17-ABAB68FA2A59}"/>
          </ac:spMkLst>
        </pc:spChg>
        <pc:spChg chg="mod">
          <ac:chgData name="VICTOR JOSE GONZALEZ RODRIGUEZ" userId="3fdd7208-0adc-40d2-a594-662a5d66d0ad" providerId="ADAL" clId="{B7141990-3645-43D5-B7C2-8660E46D4AAA}" dt="2025-09-21T05:32:54.111" v="745" actId="962"/>
          <ac:spMkLst>
            <pc:docMk/>
            <pc:sldMk cId="2533407755" sldId="2781"/>
            <ac:spMk id="8" creationId="{763AAB83-1059-7281-75BC-C9854E04BDA7}"/>
          </ac:spMkLst>
        </pc:spChg>
      </pc:sldChg>
      <pc:sldChg chg="modSp mod">
        <pc:chgData name="VICTOR JOSE GONZALEZ RODRIGUEZ" userId="3fdd7208-0adc-40d2-a594-662a5d66d0ad" providerId="ADAL" clId="{B7141990-3645-43D5-B7C2-8660E46D4AAA}" dt="2025-09-21T05:32:44.848" v="744" actId="962"/>
        <pc:sldMkLst>
          <pc:docMk/>
          <pc:sldMk cId="1182175726" sldId="2782"/>
        </pc:sldMkLst>
        <pc:spChg chg="mod">
          <ac:chgData name="VICTOR JOSE GONZALEZ RODRIGUEZ" userId="3fdd7208-0adc-40d2-a594-662a5d66d0ad" providerId="ADAL" clId="{B7141990-3645-43D5-B7C2-8660E46D4AAA}" dt="2025-09-21T05:32:44.848" v="744" actId="962"/>
          <ac:spMkLst>
            <pc:docMk/>
            <pc:sldMk cId="1182175726" sldId="2782"/>
            <ac:spMk id="2" creationId="{2C51C873-145A-270E-EB9B-D525A66B126B}"/>
          </ac:spMkLst>
        </pc:spChg>
        <pc:spChg chg="mod">
          <ac:chgData name="VICTOR JOSE GONZALEZ RODRIGUEZ" userId="3fdd7208-0adc-40d2-a594-662a5d66d0ad" providerId="ADAL" clId="{B7141990-3645-43D5-B7C2-8660E46D4AAA}" dt="2025-09-21T05:32:44.848" v="744" actId="962"/>
          <ac:spMkLst>
            <pc:docMk/>
            <pc:sldMk cId="1182175726" sldId="2782"/>
            <ac:spMk id="3" creationId="{BF5AC444-AB53-647E-02F9-5FFD3B3E2165}"/>
          </ac:spMkLst>
        </pc:spChg>
        <pc:spChg chg="mod">
          <ac:chgData name="VICTOR JOSE GONZALEZ RODRIGUEZ" userId="3fdd7208-0adc-40d2-a594-662a5d66d0ad" providerId="ADAL" clId="{B7141990-3645-43D5-B7C2-8660E46D4AAA}" dt="2025-09-21T05:32:44.848" v="744" actId="962"/>
          <ac:spMkLst>
            <pc:docMk/>
            <pc:sldMk cId="1182175726" sldId="2782"/>
            <ac:spMk id="4" creationId="{BB589074-977A-BD3B-D1A1-03EA4CF2476F}"/>
          </ac:spMkLst>
        </pc:spChg>
        <pc:spChg chg="mod">
          <ac:chgData name="VICTOR JOSE GONZALEZ RODRIGUEZ" userId="3fdd7208-0adc-40d2-a594-662a5d66d0ad" providerId="ADAL" clId="{B7141990-3645-43D5-B7C2-8660E46D4AAA}" dt="2025-09-21T05:32:44.848" v="744" actId="962"/>
          <ac:spMkLst>
            <pc:docMk/>
            <pc:sldMk cId="1182175726" sldId="2782"/>
            <ac:spMk id="5" creationId="{5EDEE970-520B-7CDF-7279-90B01AE3785A}"/>
          </ac:spMkLst>
        </pc:spChg>
        <pc:spChg chg="mod">
          <ac:chgData name="VICTOR JOSE GONZALEZ RODRIGUEZ" userId="3fdd7208-0adc-40d2-a594-662a5d66d0ad" providerId="ADAL" clId="{B7141990-3645-43D5-B7C2-8660E46D4AAA}" dt="2025-09-21T05:32:44.848" v="744" actId="962"/>
          <ac:spMkLst>
            <pc:docMk/>
            <pc:sldMk cId="1182175726" sldId="2782"/>
            <ac:spMk id="6" creationId="{36970779-F0A7-2C7F-8A80-707D3DE7A5F4}"/>
          </ac:spMkLst>
        </pc:spChg>
        <pc:spChg chg="mod">
          <ac:chgData name="VICTOR JOSE GONZALEZ RODRIGUEZ" userId="3fdd7208-0adc-40d2-a594-662a5d66d0ad" providerId="ADAL" clId="{B7141990-3645-43D5-B7C2-8660E46D4AAA}" dt="2025-09-21T05:32:44.848" v="744" actId="962"/>
          <ac:spMkLst>
            <pc:docMk/>
            <pc:sldMk cId="1182175726" sldId="2782"/>
            <ac:spMk id="7" creationId="{A1509180-E2B5-D3B9-3014-731AC5F9D1B2}"/>
          </ac:spMkLst>
        </pc:spChg>
        <pc:spChg chg="mod">
          <ac:chgData name="VICTOR JOSE GONZALEZ RODRIGUEZ" userId="3fdd7208-0adc-40d2-a594-662a5d66d0ad" providerId="ADAL" clId="{B7141990-3645-43D5-B7C2-8660E46D4AAA}" dt="2025-09-21T05:32:44.848" v="744" actId="962"/>
          <ac:spMkLst>
            <pc:docMk/>
            <pc:sldMk cId="1182175726" sldId="2782"/>
            <ac:spMk id="8" creationId="{C070C910-98B6-368B-B861-94617BB99248}"/>
          </ac:spMkLst>
        </pc:spChg>
      </pc:sldChg>
      <pc:sldChg chg="modSp mod">
        <pc:chgData name="VICTOR JOSE GONZALEZ RODRIGUEZ" userId="3fdd7208-0adc-40d2-a594-662a5d66d0ad" providerId="ADAL" clId="{B7141990-3645-43D5-B7C2-8660E46D4AAA}" dt="2025-09-21T05:29:44.686" v="180" actId="962"/>
        <pc:sldMkLst>
          <pc:docMk/>
          <pc:sldMk cId="2146530730" sldId="2783"/>
        </pc:sldMkLst>
        <pc:spChg chg="mod">
          <ac:chgData name="VICTOR JOSE GONZALEZ RODRIGUEZ" userId="3fdd7208-0adc-40d2-a594-662a5d66d0ad" providerId="ADAL" clId="{B7141990-3645-43D5-B7C2-8660E46D4AAA}" dt="2025-09-21T05:29:44.677" v="178" actId="962"/>
          <ac:spMkLst>
            <pc:docMk/>
            <pc:sldMk cId="2146530730" sldId="2783"/>
            <ac:spMk id="2" creationId="{377673BD-1A1D-6D6A-A7BB-B4A9D749034A}"/>
          </ac:spMkLst>
        </pc:spChg>
        <pc:spChg chg="mod">
          <ac:chgData name="VICTOR JOSE GONZALEZ RODRIGUEZ" userId="3fdd7208-0adc-40d2-a594-662a5d66d0ad" providerId="ADAL" clId="{B7141990-3645-43D5-B7C2-8660E46D4AAA}" dt="2025-09-21T05:29:44.682" v="179" actId="962"/>
          <ac:spMkLst>
            <pc:docMk/>
            <pc:sldMk cId="2146530730" sldId="2783"/>
            <ac:spMk id="3" creationId="{810A1904-E29A-0C35-E0D0-65902E3905F0}"/>
          </ac:spMkLst>
        </pc:spChg>
        <pc:spChg chg="mod">
          <ac:chgData name="VICTOR JOSE GONZALEZ RODRIGUEZ" userId="3fdd7208-0adc-40d2-a594-662a5d66d0ad" providerId="ADAL" clId="{B7141990-3645-43D5-B7C2-8660E46D4AAA}" dt="2025-09-21T05:29:44.686" v="180" actId="962"/>
          <ac:spMkLst>
            <pc:docMk/>
            <pc:sldMk cId="2146530730" sldId="2783"/>
            <ac:spMk id="4" creationId="{4CDF184C-6ED4-03DF-C05B-3813B4085741}"/>
          </ac:spMkLst>
        </pc:spChg>
      </pc:sldChg>
      <pc:sldChg chg="modSp mod">
        <pc:chgData name="VICTOR JOSE GONZALEZ RODRIGUEZ" userId="3fdd7208-0adc-40d2-a594-662a5d66d0ad" providerId="ADAL" clId="{B7141990-3645-43D5-B7C2-8660E46D4AAA}" dt="2025-09-21T05:33:02.991" v="746" actId="962"/>
        <pc:sldMkLst>
          <pc:docMk/>
          <pc:sldMk cId="1909354602" sldId="2784"/>
        </pc:sldMkLst>
        <pc:spChg chg="mod">
          <ac:chgData name="VICTOR JOSE GONZALEZ RODRIGUEZ" userId="3fdd7208-0adc-40d2-a594-662a5d66d0ad" providerId="ADAL" clId="{B7141990-3645-43D5-B7C2-8660E46D4AAA}" dt="2025-09-21T05:33:02.991" v="746" actId="962"/>
          <ac:spMkLst>
            <pc:docMk/>
            <pc:sldMk cId="1909354602" sldId="2784"/>
            <ac:spMk id="2" creationId="{947126C6-EBCB-9BED-499F-B60A6A269264}"/>
          </ac:spMkLst>
        </pc:spChg>
        <pc:spChg chg="mod">
          <ac:chgData name="VICTOR JOSE GONZALEZ RODRIGUEZ" userId="3fdd7208-0adc-40d2-a594-662a5d66d0ad" providerId="ADAL" clId="{B7141990-3645-43D5-B7C2-8660E46D4AAA}" dt="2025-09-21T05:33:02.991" v="746" actId="962"/>
          <ac:spMkLst>
            <pc:docMk/>
            <pc:sldMk cId="1909354602" sldId="2784"/>
            <ac:spMk id="3" creationId="{C54F10F9-0DC9-553D-DFD1-4CEC82DF66DF}"/>
          </ac:spMkLst>
        </pc:spChg>
        <pc:spChg chg="mod">
          <ac:chgData name="VICTOR JOSE GONZALEZ RODRIGUEZ" userId="3fdd7208-0adc-40d2-a594-662a5d66d0ad" providerId="ADAL" clId="{B7141990-3645-43D5-B7C2-8660E46D4AAA}" dt="2025-09-21T05:33:02.991" v="746" actId="962"/>
          <ac:spMkLst>
            <pc:docMk/>
            <pc:sldMk cId="1909354602" sldId="2784"/>
            <ac:spMk id="4" creationId="{AAAFE825-DA79-76C7-6348-0EC836F56148}"/>
          </ac:spMkLst>
        </pc:spChg>
        <pc:spChg chg="mod">
          <ac:chgData name="VICTOR JOSE GONZALEZ RODRIGUEZ" userId="3fdd7208-0adc-40d2-a594-662a5d66d0ad" providerId="ADAL" clId="{B7141990-3645-43D5-B7C2-8660E46D4AAA}" dt="2025-09-21T05:33:02.991" v="746" actId="962"/>
          <ac:spMkLst>
            <pc:docMk/>
            <pc:sldMk cId="1909354602" sldId="2784"/>
            <ac:spMk id="5" creationId="{228217C7-7BF7-9DFE-59EB-9E8A6843354F}"/>
          </ac:spMkLst>
        </pc:spChg>
        <pc:spChg chg="mod">
          <ac:chgData name="VICTOR JOSE GONZALEZ RODRIGUEZ" userId="3fdd7208-0adc-40d2-a594-662a5d66d0ad" providerId="ADAL" clId="{B7141990-3645-43D5-B7C2-8660E46D4AAA}" dt="2025-09-21T05:33:02.991" v="746" actId="962"/>
          <ac:spMkLst>
            <pc:docMk/>
            <pc:sldMk cId="1909354602" sldId="2784"/>
            <ac:spMk id="6" creationId="{CB1C4334-DF18-A139-D665-9F7521968419}"/>
          </ac:spMkLst>
        </pc:spChg>
        <pc:spChg chg="mod">
          <ac:chgData name="VICTOR JOSE GONZALEZ RODRIGUEZ" userId="3fdd7208-0adc-40d2-a594-662a5d66d0ad" providerId="ADAL" clId="{B7141990-3645-43D5-B7C2-8660E46D4AAA}" dt="2025-09-21T05:33:02.991" v="746" actId="962"/>
          <ac:spMkLst>
            <pc:docMk/>
            <pc:sldMk cId="1909354602" sldId="2784"/>
            <ac:spMk id="7" creationId="{12B23566-922B-7565-44D3-927469530F76}"/>
          </ac:spMkLst>
        </pc:spChg>
        <pc:spChg chg="mod">
          <ac:chgData name="VICTOR JOSE GONZALEZ RODRIGUEZ" userId="3fdd7208-0adc-40d2-a594-662a5d66d0ad" providerId="ADAL" clId="{B7141990-3645-43D5-B7C2-8660E46D4AAA}" dt="2025-09-21T05:33:02.991" v="746" actId="962"/>
          <ac:spMkLst>
            <pc:docMk/>
            <pc:sldMk cId="1909354602" sldId="2784"/>
            <ac:spMk id="8" creationId="{CAB9C075-BDC9-62D7-68C0-D49E81CE0F2A}"/>
          </ac:spMkLst>
        </pc:spChg>
      </pc:sldChg>
      <pc:sldChg chg="modSp mod">
        <pc:chgData name="VICTOR JOSE GONZALEZ RODRIGUEZ" userId="3fdd7208-0adc-40d2-a594-662a5d66d0ad" providerId="ADAL" clId="{B7141990-3645-43D5-B7C2-8660E46D4AAA}" dt="2025-09-21T05:33:51.542" v="749" actId="962"/>
        <pc:sldMkLst>
          <pc:docMk/>
          <pc:sldMk cId="1496172048" sldId="2785"/>
        </pc:sldMkLst>
        <pc:spChg chg="mod">
          <ac:chgData name="VICTOR JOSE GONZALEZ RODRIGUEZ" userId="3fdd7208-0adc-40d2-a594-662a5d66d0ad" providerId="ADAL" clId="{B7141990-3645-43D5-B7C2-8660E46D4AAA}" dt="2025-09-21T05:33:24.471" v="747" actId="962"/>
          <ac:spMkLst>
            <pc:docMk/>
            <pc:sldMk cId="1496172048" sldId="2785"/>
            <ac:spMk id="2" creationId="{5A924FE0-44DB-227E-2073-F9C7E9A9E1B7}"/>
          </ac:spMkLst>
        </pc:spChg>
        <pc:spChg chg="mod">
          <ac:chgData name="VICTOR JOSE GONZALEZ RODRIGUEZ" userId="3fdd7208-0adc-40d2-a594-662a5d66d0ad" providerId="ADAL" clId="{B7141990-3645-43D5-B7C2-8660E46D4AAA}" dt="2025-09-21T05:33:24.471" v="747" actId="962"/>
          <ac:spMkLst>
            <pc:docMk/>
            <pc:sldMk cId="1496172048" sldId="2785"/>
            <ac:spMk id="3" creationId="{62270DB2-0E22-7779-F110-0E7496E937A8}"/>
          </ac:spMkLst>
        </pc:spChg>
        <pc:spChg chg="mod">
          <ac:chgData name="VICTOR JOSE GONZALEZ RODRIGUEZ" userId="3fdd7208-0adc-40d2-a594-662a5d66d0ad" providerId="ADAL" clId="{B7141990-3645-43D5-B7C2-8660E46D4AAA}" dt="2025-09-21T05:33:24.471" v="747" actId="962"/>
          <ac:spMkLst>
            <pc:docMk/>
            <pc:sldMk cId="1496172048" sldId="2785"/>
            <ac:spMk id="4" creationId="{C6C3F0EA-35FE-D50F-BA61-0CC67B636BB7}"/>
          </ac:spMkLst>
        </pc:spChg>
        <pc:spChg chg="mod">
          <ac:chgData name="VICTOR JOSE GONZALEZ RODRIGUEZ" userId="3fdd7208-0adc-40d2-a594-662a5d66d0ad" providerId="ADAL" clId="{B7141990-3645-43D5-B7C2-8660E46D4AAA}" dt="2025-09-21T05:33:24.471" v="747" actId="962"/>
          <ac:spMkLst>
            <pc:docMk/>
            <pc:sldMk cId="1496172048" sldId="2785"/>
            <ac:spMk id="5" creationId="{C1897773-3735-6A46-CE91-B2E904B0D485}"/>
          </ac:spMkLst>
        </pc:spChg>
        <pc:spChg chg="mod">
          <ac:chgData name="VICTOR JOSE GONZALEZ RODRIGUEZ" userId="3fdd7208-0adc-40d2-a594-662a5d66d0ad" providerId="ADAL" clId="{B7141990-3645-43D5-B7C2-8660E46D4AAA}" dt="2025-09-21T05:33:24.471" v="747" actId="962"/>
          <ac:spMkLst>
            <pc:docMk/>
            <pc:sldMk cId="1496172048" sldId="2785"/>
            <ac:spMk id="6" creationId="{1997FAAC-CEDA-E398-F9C4-14B4F7961918}"/>
          </ac:spMkLst>
        </pc:spChg>
        <pc:spChg chg="mod">
          <ac:chgData name="VICTOR JOSE GONZALEZ RODRIGUEZ" userId="3fdd7208-0adc-40d2-a594-662a5d66d0ad" providerId="ADAL" clId="{B7141990-3645-43D5-B7C2-8660E46D4AAA}" dt="2025-09-21T05:33:24.471" v="747" actId="962"/>
          <ac:spMkLst>
            <pc:docMk/>
            <pc:sldMk cId="1496172048" sldId="2785"/>
            <ac:spMk id="7" creationId="{173D5BCC-B7A9-43D8-C01F-74AC5C3DB054}"/>
          </ac:spMkLst>
        </pc:spChg>
        <pc:spChg chg="mod">
          <ac:chgData name="VICTOR JOSE GONZALEZ RODRIGUEZ" userId="3fdd7208-0adc-40d2-a594-662a5d66d0ad" providerId="ADAL" clId="{B7141990-3645-43D5-B7C2-8660E46D4AAA}" dt="2025-09-21T05:33:24.471" v="747" actId="962"/>
          <ac:spMkLst>
            <pc:docMk/>
            <pc:sldMk cId="1496172048" sldId="2785"/>
            <ac:spMk id="8" creationId="{B2B1BDC9-D7A9-59A1-2899-255DE130510C}"/>
          </ac:spMkLst>
        </pc:spChg>
        <pc:spChg chg="mod">
          <ac:chgData name="VICTOR JOSE GONZALEZ RODRIGUEZ" userId="3fdd7208-0adc-40d2-a594-662a5d66d0ad" providerId="ADAL" clId="{B7141990-3645-43D5-B7C2-8660E46D4AAA}" dt="2025-09-21T05:33:51.542" v="749" actId="962"/>
          <ac:spMkLst>
            <pc:docMk/>
            <pc:sldMk cId="1496172048" sldId="2785"/>
            <ac:spMk id="17" creationId="{9A587B27-F2DD-DD76-B1A6-90140F68FA03}"/>
          </ac:spMkLst>
        </pc:spChg>
        <pc:spChg chg="mod">
          <ac:chgData name="VICTOR JOSE GONZALEZ RODRIGUEZ" userId="3fdd7208-0adc-40d2-a594-662a5d66d0ad" providerId="ADAL" clId="{B7141990-3645-43D5-B7C2-8660E46D4AAA}" dt="2025-09-21T05:33:51.542" v="749" actId="962"/>
          <ac:spMkLst>
            <pc:docMk/>
            <pc:sldMk cId="1496172048" sldId="2785"/>
            <ac:spMk id="23" creationId="{D84846B9-9D2C-EFD4-6C9B-38BD4869AD93}"/>
          </ac:spMkLst>
        </pc:spChg>
        <pc:picChg chg="mod">
          <ac:chgData name="VICTOR JOSE GONZALEZ RODRIGUEZ" userId="3fdd7208-0adc-40d2-a594-662a5d66d0ad" providerId="ADAL" clId="{B7141990-3645-43D5-B7C2-8660E46D4AAA}" dt="2025-09-21T05:33:46.432" v="748" actId="962"/>
          <ac:picMkLst>
            <pc:docMk/>
            <pc:sldMk cId="1496172048" sldId="2785"/>
            <ac:picMk id="21" creationId="{D42EA2DE-CBA9-BBC7-CA8F-A02FFD3716CC}"/>
          </ac:picMkLst>
        </pc:picChg>
        <pc:cxnChg chg="mod">
          <ac:chgData name="VICTOR JOSE GONZALEZ RODRIGUEZ" userId="3fdd7208-0adc-40d2-a594-662a5d66d0ad" providerId="ADAL" clId="{B7141990-3645-43D5-B7C2-8660E46D4AAA}" dt="2025-09-21T05:33:24.471" v="747" actId="962"/>
          <ac:cxnSpMkLst>
            <pc:docMk/>
            <pc:sldMk cId="1496172048" sldId="2785"/>
            <ac:cxnSpMk id="16" creationId="{3D1AC478-A29D-F977-CAAB-5F3D9E0EF3BC}"/>
          </ac:cxnSpMkLst>
        </pc:cxnChg>
        <pc:cxnChg chg="mod">
          <ac:chgData name="VICTOR JOSE GONZALEZ RODRIGUEZ" userId="3fdd7208-0adc-40d2-a594-662a5d66d0ad" providerId="ADAL" clId="{B7141990-3645-43D5-B7C2-8660E46D4AAA}" dt="2025-09-21T05:33:24.471" v="747" actId="962"/>
          <ac:cxnSpMkLst>
            <pc:docMk/>
            <pc:sldMk cId="1496172048" sldId="2785"/>
            <ac:cxnSpMk id="19" creationId="{BBECF7C5-23A3-9928-0986-B01ABBB52623}"/>
          </ac:cxnSpMkLst>
        </pc:cxnChg>
      </pc:sldChg>
      <pc:sldChg chg="modSp mod">
        <pc:chgData name="VICTOR JOSE GONZALEZ RODRIGUEZ" userId="3fdd7208-0adc-40d2-a594-662a5d66d0ad" providerId="ADAL" clId="{B7141990-3645-43D5-B7C2-8660E46D4AAA}" dt="2025-09-21T05:34:46.678" v="849" actId="13244"/>
        <pc:sldMkLst>
          <pc:docMk/>
          <pc:sldMk cId="2654820156" sldId="2786"/>
        </pc:sldMkLst>
        <pc:spChg chg="mod">
          <ac:chgData name="VICTOR JOSE GONZALEZ RODRIGUEZ" userId="3fdd7208-0adc-40d2-a594-662a5d66d0ad" providerId="ADAL" clId="{B7141990-3645-43D5-B7C2-8660E46D4AAA}" dt="2025-09-21T05:34:00.454" v="750" actId="962"/>
          <ac:spMkLst>
            <pc:docMk/>
            <pc:sldMk cId="2654820156" sldId="2786"/>
            <ac:spMk id="3" creationId="{55D23E9F-E808-BD86-5C0F-D22529CEF6D5}"/>
          </ac:spMkLst>
        </pc:spChg>
        <pc:spChg chg="mod">
          <ac:chgData name="VICTOR JOSE GONZALEZ RODRIGUEZ" userId="3fdd7208-0adc-40d2-a594-662a5d66d0ad" providerId="ADAL" clId="{B7141990-3645-43D5-B7C2-8660E46D4AAA}" dt="2025-09-21T05:34:00.454" v="750" actId="962"/>
          <ac:spMkLst>
            <pc:docMk/>
            <pc:sldMk cId="2654820156" sldId="2786"/>
            <ac:spMk id="4" creationId="{D7EF54C8-E1EF-999A-63D3-C021FCF0D93A}"/>
          </ac:spMkLst>
        </pc:spChg>
        <pc:spChg chg="mod">
          <ac:chgData name="VICTOR JOSE GONZALEZ RODRIGUEZ" userId="3fdd7208-0adc-40d2-a594-662a5d66d0ad" providerId="ADAL" clId="{B7141990-3645-43D5-B7C2-8660E46D4AAA}" dt="2025-09-21T05:34:00.454" v="750" actId="962"/>
          <ac:spMkLst>
            <pc:docMk/>
            <pc:sldMk cId="2654820156" sldId="2786"/>
            <ac:spMk id="5" creationId="{3D8CFD9D-84A0-F79B-0B6E-CD666B94D66A}"/>
          </ac:spMkLst>
        </pc:spChg>
        <pc:spChg chg="mod">
          <ac:chgData name="VICTOR JOSE GONZALEZ RODRIGUEZ" userId="3fdd7208-0adc-40d2-a594-662a5d66d0ad" providerId="ADAL" clId="{B7141990-3645-43D5-B7C2-8660E46D4AAA}" dt="2025-09-21T05:34:00.454" v="750" actId="962"/>
          <ac:spMkLst>
            <pc:docMk/>
            <pc:sldMk cId="2654820156" sldId="2786"/>
            <ac:spMk id="6" creationId="{386576A9-A162-B523-96E0-0AFB3B371832}"/>
          </ac:spMkLst>
        </pc:spChg>
        <pc:spChg chg="mod">
          <ac:chgData name="VICTOR JOSE GONZALEZ RODRIGUEZ" userId="3fdd7208-0adc-40d2-a594-662a5d66d0ad" providerId="ADAL" clId="{B7141990-3645-43D5-B7C2-8660E46D4AAA}" dt="2025-09-21T05:34:00.454" v="750" actId="962"/>
          <ac:spMkLst>
            <pc:docMk/>
            <pc:sldMk cId="2654820156" sldId="2786"/>
            <ac:spMk id="7" creationId="{E82A78DB-C64A-DBF6-98CF-A03DF6639A49}"/>
          </ac:spMkLst>
        </pc:spChg>
        <pc:spChg chg="mod">
          <ac:chgData name="VICTOR JOSE GONZALEZ RODRIGUEZ" userId="3fdd7208-0adc-40d2-a594-662a5d66d0ad" providerId="ADAL" clId="{B7141990-3645-43D5-B7C2-8660E46D4AAA}" dt="2025-09-21T05:34:00.454" v="750" actId="962"/>
          <ac:spMkLst>
            <pc:docMk/>
            <pc:sldMk cId="2654820156" sldId="2786"/>
            <ac:spMk id="8" creationId="{4FBD017E-A02F-62FB-BE04-A63EB0A361A3}"/>
          </ac:spMkLst>
        </pc:spChg>
        <pc:spChg chg="mod">
          <ac:chgData name="VICTOR JOSE GONZALEZ RODRIGUEZ" userId="3fdd7208-0adc-40d2-a594-662a5d66d0ad" providerId="ADAL" clId="{B7141990-3645-43D5-B7C2-8660E46D4AAA}" dt="2025-09-21T05:34:00.454" v="750" actId="962"/>
          <ac:spMkLst>
            <pc:docMk/>
            <pc:sldMk cId="2654820156" sldId="2786"/>
            <ac:spMk id="9" creationId="{FFF9243F-0D3B-6B1C-2E1E-FDF318F51813}"/>
          </ac:spMkLst>
        </pc:spChg>
        <pc:spChg chg="mod">
          <ac:chgData name="VICTOR JOSE GONZALEZ RODRIGUEZ" userId="3fdd7208-0adc-40d2-a594-662a5d66d0ad" providerId="ADAL" clId="{B7141990-3645-43D5-B7C2-8660E46D4AAA}" dt="2025-09-21T05:34:10.715" v="751" actId="962"/>
          <ac:spMkLst>
            <pc:docMk/>
            <pc:sldMk cId="2654820156" sldId="2786"/>
            <ac:spMk id="10" creationId="{FF776C6E-CBB8-4669-700F-DD044D0DD32E}"/>
          </ac:spMkLst>
        </pc:spChg>
        <pc:spChg chg="mod ord">
          <ac:chgData name="VICTOR JOSE GONZALEZ RODRIGUEZ" userId="3fdd7208-0adc-40d2-a594-662a5d66d0ad" providerId="ADAL" clId="{B7141990-3645-43D5-B7C2-8660E46D4AAA}" dt="2025-09-21T05:34:46.678" v="849" actId="13244"/>
          <ac:spMkLst>
            <pc:docMk/>
            <pc:sldMk cId="2654820156" sldId="2786"/>
            <ac:spMk id="19" creationId="{10C9AD5A-F9FC-8416-12A6-243E03B684E0}"/>
          </ac:spMkLst>
        </pc:spChg>
        <pc:spChg chg="mod">
          <ac:chgData name="VICTOR JOSE GONZALEZ RODRIGUEZ" userId="3fdd7208-0adc-40d2-a594-662a5d66d0ad" providerId="ADAL" clId="{B7141990-3645-43D5-B7C2-8660E46D4AAA}" dt="2025-09-21T05:34:10.715" v="751" actId="962"/>
          <ac:spMkLst>
            <pc:docMk/>
            <pc:sldMk cId="2654820156" sldId="2786"/>
            <ac:spMk id="21" creationId="{260D1FF0-C9E9-4846-7045-0EE186A123D4}"/>
          </ac:spMkLst>
        </pc:spChg>
        <pc:picChg chg="mod">
          <ac:chgData name="VICTOR JOSE GONZALEZ RODRIGUEZ" userId="3fdd7208-0adc-40d2-a594-662a5d66d0ad" providerId="ADAL" clId="{B7141990-3645-43D5-B7C2-8660E46D4AAA}" dt="2025-09-21T05:34:37.616" v="848" actId="962"/>
          <ac:picMkLst>
            <pc:docMk/>
            <pc:sldMk cId="2654820156" sldId="2786"/>
            <ac:picMk id="17" creationId="{FE9EF336-5471-30D6-247F-CB72938A0705}"/>
          </ac:picMkLst>
        </pc:picChg>
        <pc:cxnChg chg="mod">
          <ac:chgData name="VICTOR JOSE GONZALEZ RODRIGUEZ" userId="3fdd7208-0adc-40d2-a594-662a5d66d0ad" providerId="ADAL" clId="{B7141990-3645-43D5-B7C2-8660E46D4AAA}" dt="2025-09-21T05:29:43.606" v="31" actId="962"/>
          <ac:cxnSpMkLst>
            <pc:docMk/>
            <pc:sldMk cId="2654820156" sldId="2786"/>
            <ac:cxnSpMk id="20" creationId="{3EDDFCFA-9764-FE5D-AAA0-D4081B7D4195}"/>
          </ac:cxnSpMkLst>
        </pc:cxnChg>
      </pc:sldChg>
      <pc:sldChg chg="modSp mod">
        <pc:chgData name="VICTOR JOSE GONZALEZ RODRIGUEZ" userId="3fdd7208-0adc-40d2-a594-662a5d66d0ad" providerId="ADAL" clId="{B7141990-3645-43D5-B7C2-8660E46D4AAA}" dt="2025-09-21T05:34:56.831" v="850" actId="962"/>
        <pc:sldMkLst>
          <pc:docMk/>
          <pc:sldMk cId="2020292202" sldId="2787"/>
        </pc:sldMkLst>
        <pc:spChg chg="mod">
          <ac:chgData name="VICTOR JOSE GONZALEZ RODRIGUEZ" userId="3fdd7208-0adc-40d2-a594-662a5d66d0ad" providerId="ADAL" clId="{B7141990-3645-43D5-B7C2-8660E46D4AAA}" dt="2025-09-21T05:34:56.831" v="850" actId="962"/>
          <ac:spMkLst>
            <pc:docMk/>
            <pc:sldMk cId="2020292202" sldId="2787"/>
            <ac:spMk id="2" creationId="{EA89B3A1-2147-4806-65DA-E42FC644FB34}"/>
          </ac:spMkLst>
        </pc:spChg>
        <pc:spChg chg="mod">
          <ac:chgData name="VICTOR JOSE GONZALEZ RODRIGUEZ" userId="3fdd7208-0adc-40d2-a594-662a5d66d0ad" providerId="ADAL" clId="{B7141990-3645-43D5-B7C2-8660E46D4AAA}" dt="2025-09-21T05:34:56.831" v="850" actId="962"/>
          <ac:spMkLst>
            <pc:docMk/>
            <pc:sldMk cId="2020292202" sldId="2787"/>
            <ac:spMk id="3" creationId="{8BE49D0A-54C5-5A1F-4176-47F18A9DEFAC}"/>
          </ac:spMkLst>
        </pc:spChg>
        <pc:spChg chg="mod">
          <ac:chgData name="VICTOR JOSE GONZALEZ RODRIGUEZ" userId="3fdd7208-0adc-40d2-a594-662a5d66d0ad" providerId="ADAL" clId="{B7141990-3645-43D5-B7C2-8660E46D4AAA}" dt="2025-09-21T05:34:56.831" v="850" actId="962"/>
          <ac:spMkLst>
            <pc:docMk/>
            <pc:sldMk cId="2020292202" sldId="2787"/>
            <ac:spMk id="4" creationId="{79E64C78-10BF-A835-791D-CE9A4676F427}"/>
          </ac:spMkLst>
        </pc:spChg>
        <pc:spChg chg="mod">
          <ac:chgData name="VICTOR JOSE GONZALEZ RODRIGUEZ" userId="3fdd7208-0adc-40d2-a594-662a5d66d0ad" providerId="ADAL" clId="{B7141990-3645-43D5-B7C2-8660E46D4AAA}" dt="2025-09-21T05:34:56.831" v="850" actId="962"/>
          <ac:spMkLst>
            <pc:docMk/>
            <pc:sldMk cId="2020292202" sldId="2787"/>
            <ac:spMk id="5" creationId="{AC45D452-60F7-0D48-8B28-41C327FBB690}"/>
          </ac:spMkLst>
        </pc:spChg>
        <pc:spChg chg="mod">
          <ac:chgData name="VICTOR JOSE GONZALEZ RODRIGUEZ" userId="3fdd7208-0adc-40d2-a594-662a5d66d0ad" providerId="ADAL" clId="{B7141990-3645-43D5-B7C2-8660E46D4AAA}" dt="2025-09-21T05:34:56.831" v="850" actId="962"/>
          <ac:spMkLst>
            <pc:docMk/>
            <pc:sldMk cId="2020292202" sldId="2787"/>
            <ac:spMk id="6" creationId="{16CBDF0B-7CF4-0BCF-452E-6086E8093E07}"/>
          </ac:spMkLst>
        </pc:spChg>
        <pc:spChg chg="mod">
          <ac:chgData name="VICTOR JOSE GONZALEZ RODRIGUEZ" userId="3fdd7208-0adc-40d2-a594-662a5d66d0ad" providerId="ADAL" clId="{B7141990-3645-43D5-B7C2-8660E46D4AAA}" dt="2025-09-21T05:34:56.831" v="850" actId="962"/>
          <ac:spMkLst>
            <pc:docMk/>
            <pc:sldMk cId="2020292202" sldId="2787"/>
            <ac:spMk id="7" creationId="{7FFA4A1B-B2CF-BBB9-31D9-C11F84561DD2}"/>
          </ac:spMkLst>
        </pc:spChg>
        <pc:spChg chg="mod">
          <ac:chgData name="VICTOR JOSE GONZALEZ RODRIGUEZ" userId="3fdd7208-0adc-40d2-a594-662a5d66d0ad" providerId="ADAL" clId="{B7141990-3645-43D5-B7C2-8660E46D4AAA}" dt="2025-09-21T05:34:56.831" v="850" actId="962"/>
          <ac:spMkLst>
            <pc:docMk/>
            <pc:sldMk cId="2020292202" sldId="2787"/>
            <ac:spMk id="8" creationId="{9116300A-62DD-FEBA-70A9-A486E2904924}"/>
          </ac:spMkLst>
        </pc:spChg>
        <pc:picChg chg="mod">
          <ac:chgData name="VICTOR JOSE GONZALEZ RODRIGUEZ" userId="3fdd7208-0adc-40d2-a594-662a5d66d0ad" providerId="ADAL" clId="{B7141990-3645-43D5-B7C2-8660E46D4AAA}" dt="2025-09-21T05:34:56.831" v="850" actId="962"/>
          <ac:picMkLst>
            <pc:docMk/>
            <pc:sldMk cId="2020292202" sldId="2787"/>
            <ac:picMk id="16" creationId="{CCFE66C3-5A8A-FF94-6D54-83654A378C31}"/>
          </ac:picMkLst>
        </pc:picChg>
        <pc:picChg chg="mod">
          <ac:chgData name="VICTOR JOSE GONZALEZ RODRIGUEZ" userId="3fdd7208-0adc-40d2-a594-662a5d66d0ad" providerId="ADAL" clId="{B7141990-3645-43D5-B7C2-8660E46D4AAA}" dt="2025-09-21T05:34:56.831" v="850" actId="962"/>
          <ac:picMkLst>
            <pc:docMk/>
            <pc:sldMk cId="2020292202" sldId="2787"/>
            <ac:picMk id="18" creationId="{97FB4BE1-CA46-18C6-59DE-B6A3D2037614}"/>
          </ac:picMkLst>
        </pc:picChg>
      </pc:sldChg>
      <pc:sldChg chg="modSp mod">
        <pc:chgData name="VICTOR JOSE GONZALEZ RODRIGUEZ" userId="3fdd7208-0adc-40d2-a594-662a5d66d0ad" providerId="ADAL" clId="{B7141990-3645-43D5-B7C2-8660E46D4AAA}" dt="2025-09-21T05:35:09.906" v="851" actId="962"/>
        <pc:sldMkLst>
          <pc:docMk/>
          <pc:sldMk cId="2463414790" sldId="2788"/>
        </pc:sldMkLst>
        <pc:spChg chg="mod">
          <ac:chgData name="VICTOR JOSE GONZALEZ RODRIGUEZ" userId="3fdd7208-0adc-40d2-a594-662a5d66d0ad" providerId="ADAL" clId="{B7141990-3645-43D5-B7C2-8660E46D4AAA}" dt="2025-09-21T05:35:09.906" v="851" actId="962"/>
          <ac:spMkLst>
            <pc:docMk/>
            <pc:sldMk cId="2463414790" sldId="2788"/>
            <ac:spMk id="2" creationId="{46295FB5-955C-8412-3957-45CF080C4562}"/>
          </ac:spMkLst>
        </pc:spChg>
        <pc:spChg chg="mod">
          <ac:chgData name="VICTOR JOSE GONZALEZ RODRIGUEZ" userId="3fdd7208-0adc-40d2-a594-662a5d66d0ad" providerId="ADAL" clId="{B7141990-3645-43D5-B7C2-8660E46D4AAA}" dt="2025-09-21T05:35:09.906" v="851" actId="962"/>
          <ac:spMkLst>
            <pc:docMk/>
            <pc:sldMk cId="2463414790" sldId="2788"/>
            <ac:spMk id="3" creationId="{FD00B529-2D03-778A-02B1-9474A0870C24}"/>
          </ac:spMkLst>
        </pc:spChg>
        <pc:spChg chg="mod">
          <ac:chgData name="VICTOR JOSE GONZALEZ RODRIGUEZ" userId="3fdd7208-0adc-40d2-a594-662a5d66d0ad" providerId="ADAL" clId="{B7141990-3645-43D5-B7C2-8660E46D4AAA}" dt="2025-09-21T05:35:09.906" v="851" actId="962"/>
          <ac:spMkLst>
            <pc:docMk/>
            <pc:sldMk cId="2463414790" sldId="2788"/>
            <ac:spMk id="4" creationId="{25D25C19-6BBD-692D-3600-9F5621A46C91}"/>
          </ac:spMkLst>
        </pc:spChg>
        <pc:spChg chg="mod">
          <ac:chgData name="VICTOR JOSE GONZALEZ RODRIGUEZ" userId="3fdd7208-0adc-40d2-a594-662a5d66d0ad" providerId="ADAL" clId="{B7141990-3645-43D5-B7C2-8660E46D4AAA}" dt="2025-09-21T05:35:09.906" v="851" actId="962"/>
          <ac:spMkLst>
            <pc:docMk/>
            <pc:sldMk cId="2463414790" sldId="2788"/>
            <ac:spMk id="5" creationId="{4A2A65B6-7289-FBE8-9486-BF51B85B7E5B}"/>
          </ac:spMkLst>
        </pc:spChg>
        <pc:spChg chg="mod">
          <ac:chgData name="VICTOR JOSE GONZALEZ RODRIGUEZ" userId="3fdd7208-0adc-40d2-a594-662a5d66d0ad" providerId="ADAL" clId="{B7141990-3645-43D5-B7C2-8660E46D4AAA}" dt="2025-09-21T05:35:09.906" v="851" actId="962"/>
          <ac:spMkLst>
            <pc:docMk/>
            <pc:sldMk cId="2463414790" sldId="2788"/>
            <ac:spMk id="6" creationId="{0E75975B-CD5C-5E61-2FD7-926E13F538BD}"/>
          </ac:spMkLst>
        </pc:spChg>
        <pc:spChg chg="mod">
          <ac:chgData name="VICTOR JOSE GONZALEZ RODRIGUEZ" userId="3fdd7208-0adc-40d2-a594-662a5d66d0ad" providerId="ADAL" clId="{B7141990-3645-43D5-B7C2-8660E46D4AAA}" dt="2025-09-21T05:35:09.906" v="851" actId="962"/>
          <ac:spMkLst>
            <pc:docMk/>
            <pc:sldMk cId="2463414790" sldId="2788"/>
            <ac:spMk id="7" creationId="{AF4142B0-DFD1-EF79-3812-9E6A8C9F50F5}"/>
          </ac:spMkLst>
        </pc:spChg>
        <pc:spChg chg="mod">
          <ac:chgData name="VICTOR JOSE GONZALEZ RODRIGUEZ" userId="3fdd7208-0adc-40d2-a594-662a5d66d0ad" providerId="ADAL" clId="{B7141990-3645-43D5-B7C2-8660E46D4AAA}" dt="2025-09-21T05:35:09.906" v="851" actId="962"/>
          <ac:spMkLst>
            <pc:docMk/>
            <pc:sldMk cId="2463414790" sldId="2788"/>
            <ac:spMk id="8" creationId="{3D6C8405-DEF2-B4D4-6666-064453A076EE}"/>
          </ac:spMkLst>
        </pc:spChg>
        <pc:picChg chg="mod">
          <ac:chgData name="VICTOR JOSE GONZALEZ RODRIGUEZ" userId="3fdd7208-0adc-40d2-a594-662a5d66d0ad" providerId="ADAL" clId="{B7141990-3645-43D5-B7C2-8660E46D4AAA}" dt="2025-09-21T05:35:09.906" v="851" actId="962"/>
          <ac:picMkLst>
            <pc:docMk/>
            <pc:sldMk cId="2463414790" sldId="2788"/>
            <ac:picMk id="12" creationId="{07E7132E-F189-C293-0427-F8D5D78626FB}"/>
          </ac:picMkLst>
        </pc:picChg>
      </pc:sldChg>
      <pc:sldChg chg="modSp mod">
        <pc:chgData name="VICTOR JOSE GONZALEZ RODRIGUEZ" userId="3fdd7208-0adc-40d2-a594-662a5d66d0ad" providerId="ADAL" clId="{B7141990-3645-43D5-B7C2-8660E46D4AAA}" dt="2025-09-21T05:36:33.913" v="855" actId="962"/>
        <pc:sldMkLst>
          <pc:docMk/>
          <pc:sldMk cId="1574894780" sldId="2789"/>
        </pc:sldMkLst>
        <pc:spChg chg="mod">
          <ac:chgData name="VICTOR JOSE GONZALEZ RODRIGUEZ" userId="3fdd7208-0adc-40d2-a594-662a5d66d0ad" providerId="ADAL" clId="{B7141990-3645-43D5-B7C2-8660E46D4AAA}" dt="2025-09-21T05:36:33.913" v="855" actId="962"/>
          <ac:spMkLst>
            <pc:docMk/>
            <pc:sldMk cId="1574894780" sldId="2789"/>
            <ac:spMk id="2" creationId="{33393051-7AF8-7F6D-6412-5EAA2E933774}"/>
          </ac:spMkLst>
        </pc:spChg>
        <pc:spChg chg="mod">
          <ac:chgData name="VICTOR JOSE GONZALEZ RODRIGUEZ" userId="3fdd7208-0adc-40d2-a594-662a5d66d0ad" providerId="ADAL" clId="{B7141990-3645-43D5-B7C2-8660E46D4AAA}" dt="2025-09-21T05:36:33.913" v="855" actId="962"/>
          <ac:spMkLst>
            <pc:docMk/>
            <pc:sldMk cId="1574894780" sldId="2789"/>
            <ac:spMk id="3" creationId="{EE61B40D-5F64-F395-0CD4-DFED30DA1029}"/>
          </ac:spMkLst>
        </pc:spChg>
        <pc:spChg chg="mod">
          <ac:chgData name="VICTOR JOSE GONZALEZ RODRIGUEZ" userId="3fdd7208-0adc-40d2-a594-662a5d66d0ad" providerId="ADAL" clId="{B7141990-3645-43D5-B7C2-8660E46D4AAA}" dt="2025-09-21T05:36:33.913" v="855" actId="962"/>
          <ac:spMkLst>
            <pc:docMk/>
            <pc:sldMk cId="1574894780" sldId="2789"/>
            <ac:spMk id="4" creationId="{7610FD4F-EED1-6F7C-5A9E-13847BF01B08}"/>
          </ac:spMkLst>
        </pc:spChg>
        <pc:spChg chg="mod">
          <ac:chgData name="VICTOR JOSE GONZALEZ RODRIGUEZ" userId="3fdd7208-0adc-40d2-a594-662a5d66d0ad" providerId="ADAL" clId="{B7141990-3645-43D5-B7C2-8660E46D4AAA}" dt="2025-09-21T05:36:33.913" v="855" actId="962"/>
          <ac:spMkLst>
            <pc:docMk/>
            <pc:sldMk cId="1574894780" sldId="2789"/>
            <ac:spMk id="5" creationId="{57691C02-465A-B87D-ACF6-902CAEFF2904}"/>
          </ac:spMkLst>
        </pc:spChg>
        <pc:spChg chg="mod">
          <ac:chgData name="VICTOR JOSE GONZALEZ RODRIGUEZ" userId="3fdd7208-0adc-40d2-a594-662a5d66d0ad" providerId="ADAL" clId="{B7141990-3645-43D5-B7C2-8660E46D4AAA}" dt="2025-09-21T05:36:33.913" v="855" actId="962"/>
          <ac:spMkLst>
            <pc:docMk/>
            <pc:sldMk cId="1574894780" sldId="2789"/>
            <ac:spMk id="6" creationId="{B5B2B198-6D85-CA99-B265-586354494A60}"/>
          </ac:spMkLst>
        </pc:spChg>
        <pc:spChg chg="mod">
          <ac:chgData name="VICTOR JOSE GONZALEZ RODRIGUEZ" userId="3fdd7208-0adc-40d2-a594-662a5d66d0ad" providerId="ADAL" clId="{B7141990-3645-43D5-B7C2-8660E46D4AAA}" dt="2025-09-21T05:36:33.913" v="855" actId="962"/>
          <ac:spMkLst>
            <pc:docMk/>
            <pc:sldMk cId="1574894780" sldId="2789"/>
            <ac:spMk id="7" creationId="{A3A264D6-D1E1-E0AB-3671-9B3519E64A39}"/>
          </ac:spMkLst>
        </pc:spChg>
        <pc:spChg chg="mod">
          <ac:chgData name="VICTOR JOSE GONZALEZ RODRIGUEZ" userId="3fdd7208-0adc-40d2-a594-662a5d66d0ad" providerId="ADAL" clId="{B7141990-3645-43D5-B7C2-8660E46D4AAA}" dt="2025-09-21T05:36:33.913" v="855" actId="962"/>
          <ac:spMkLst>
            <pc:docMk/>
            <pc:sldMk cId="1574894780" sldId="2789"/>
            <ac:spMk id="8" creationId="{F9E82D4C-383F-64A7-FEE2-37506A141743}"/>
          </ac:spMkLst>
        </pc:spChg>
      </pc:sldChg>
      <pc:sldChg chg="modSp mod">
        <pc:chgData name="VICTOR JOSE GONZALEZ RODRIGUEZ" userId="3fdd7208-0adc-40d2-a594-662a5d66d0ad" providerId="ADAL" clId="{B7141990-3645-43D5-B7C2-8660E46D4AAA}" dt="2025-09-21T05:36:41.208" v="856" actId="962"/>
        <pc:sldMkLst>
          <pc:docMk/>
          <pc:sldMk cId="2615025515" sldId="2790"/>
        </pc:sldMkLst>
        <pc:spChg chg="mod">
          <ac:chgData name="VICTOR JOSE GONZALEZ RODRIGUEZ" userId="3fdd7208-0adc-40d2-a594-662a5d66d0ad" providerId="ADAL" clId="{B7141990-3645-43D5-B7C2-8660E46D4AAA}" dt="2025-09-21T05:36:41.208" v="856" actId="962"/>
          <ac:spMkLst>
            <pc:docMk/>
            <pc:sldMk cId="2615025515" sldId="2790"/>
            <ac:spMk id="4" creationId="{3E6ADB87-0748-5241-3005-515FE2B4C277}"/>
          </ac:spMkLst>
        </pc:spChg>
        <pc:spChg chg="mod">
          <ac:chgData name="VICTOR JOSE GONZALEZ RODRIGUEZ" userId="3fdd7208-0adc-40d2-a594-662a5d66d0ad" providerId="ADAL" clId="{B7141990-3645-43D5-B7C2-8660E46D4AAA}" dt="2025-09-21T05:36:41.208" v="856" actId="962"/>
          <ac:spMkLst>
            <pc:docMk/>
            <pc:sldMk cId="2615025515" sldId="2790"/>
            <ac:spMk id="5" creationId="{A6FA508C-A257-BFB9-3700-43C808553969}"/>
          </ac:spMkLst>
        </pc:spChg>
        <pc:spChg chg="mod">
          <ac:chgData name="VICTOR JOSE GONZALEZ RODRIGUEZ" userId="3fdd7208-0adc-40d2-a594-662a5d66d0ad" providerId="ADAL" clId="{B7141990-3645-43D5-B7C2-8660E46D4AAA}" dt="2025-09-21T05:36:41.208" v="856" actId="962"/>
          <ac:spMkLst>
            <pc:docMk/>
            <pc:sldMk cId="2615025515" sldId="2790"/>
            <ac:spMk id="6" creationId="{E1F2025A-4660-A738-1E8D-73F8288EF8F6}"/>
          </ac:spMkLst>
        </pc:spChg>
        <pc:spChg chg="mod">
          <ac:chgData name="VICTOR JOSE GONZALEZ RODRIGUEZ" userId="3fdd7208-0adc-40d2-a594-662a5d66d0ad" providerId="ADAL" clId="{B7141990-3645-43D5-B7C2-8660E46D4AAA}" dt="2025-09-21T05:36:41.208" v="856" actId="962"/>
          <ac:spMkLst>
            <pc:docMk/>
            <pc:sldMk cId="2615025515" sldId="2790"/>
            <ac:spMk id="7" creationId="{1EA359C5-5E8F-E5BD-AD6F-EF546AE50ECC}"/>
          </ac:spMkLst>
        </pc:spChg>
        <pc:spChg chg="mod">
          <ac:chgData name="VICTOR JOSE GONZALEZ RODRIGUEZ" userId="3fdd7208-0adc-40d2-a594-662a5d66d0ad" providerId="ADAL" clId="{B7141990-3645-43D5-B7C2-8660E46D4AAA}" dt="2025-09-21T05:36:41.208" v="856" actId="962"/>
          <ac:spMkLst>
            <pc:docMk/>
            <pc:sldMk cId="2615025515" sldId="2790"/>
            <ac:spMk id="8" creationId="{8A50BDE1-5C41-3DFF-6F2C-54711526E659}"/>
          </ac:spMkLst>
        </pc:spChg>
        <pc:spChg chg="mod">
          <ac:chgData name="VICTOR JOSE GONZALEZ RODRIGUEZ" userId="3fdd7208-0adc-40d2-a594-662a5d66d0ad" providerId="ADAL" clId="{B7141990-3645-43D5-B7C2-8660E46D4AAA}" dt="2025-09-21T05:36:41.208" v="856" actId="962"/>
          <ac:spMkLst>
            <pc:docMk/>
            <pc:sldMk cId="2615025515" sldId="2790"/>
            <ac:spMk id="9" creationId="{F513FCFF-E3C8-2337-D703-6B265C162E6E}"/>
          </ac:spMkLst>
        </pc:spChg>
        <pc:spChg chg="mod">
          <ac:chgData name="VICTOR JOSE GONZALEZ RODRIGUEZ" userId="3fdd7208-0adc-40d2-a594-662a5d66d0ad" providerId="ADAL" clId="{B7141990-3645-43D5-B7C2-8660E46D4AAA}" dt="2025-09-21T05:36:41.208" v="856" actId="962"/>
          <ac:spMkLst>
            <pc:docMk/>
            <pc:sldMk cId="2615025515" sldId="2790"/>
            <ac:spMk id="10" creationId="{A12ED62A-7262-A454-2D6E-95CA18D41611}"/>
          </ac:spMkLst>
        </pc:spChg>
        <pc:picChg chg="mod">
          <ac:chgData name="VICTOR JOSE GONZALEZ RODRIGUEZ" userId="3fdd7208-0adc-40d2-a594-662a5d66d0ad" providerId="ADAL" clId="{B7141990-3645-43D5-B7C2-8660E46D4AAA}" dt="2025-09-21T05:36:41.208" v="856" actId="962"/>
          <ac:picMkLst>
            <pc:docMk/>
            <pc:sldMk cId="2615025515" sldId="2790"/>
            <ac:picMk id="3" creationId="{E7F8B7F7-0844-C358-E7CC-0EA66605E035}"/>
          </ac:picMkLst>
        </pc:picChg>
      </pc:sldChg>
      <pc:sldChg chg="modSp mod">
        <pc:chgData name="VICTOR JOSE GONZALEZ RODRIGUEZ" userId="3fdd7208-0adc-40d2-a594-662a5d66d0ad" providerId="ADAL" clId="{B7141990-3645-43D5-B7C2-8660E46D4AAA}" dt="2025-09-21T15:19:17.566" v="5857" actId="962"/>
        <pc:sldMkLst>
          <pc:docMk/>
          <pc:sldMk cId="526767532" sldId="2794"/>
        </pc:sldMkLst>
        <pc:spChg chg="mod">
          <ac:chgData name="VICTOR JOSE GONZALEZ RODRIGUEZ" userId="3fdd7208-0adc-40d2-a594-662a5d66d0ad" providerId="ADAL" clId="{B7141990-3645-43D5-B7C2-8660E46D4AAA}" dt="2025-09-21T15:19:17.566" v="5857" actId="962"/>
          <ac:spMkLst>
            <pc:docMk/>
            <pc:sldMk cId="526767532" sldId="2794"/>
            <ac:spMk id="4" creationId="{E6EE35AD-C130-15E3-7CB0-681ED5871880}"/>
          </ac:spMkLst>
        </pc:spChg>
        <pc:spChg chg="mod">
          <ac:chgData name="VICTOR JOSE GONZALEZ RODRIGUEZ" userId="3fdd7208-0adc-40d2-a594-662a5d66d0ad" providerId="ADAL" clId="{B7141990-3645-43D5-B7C2-8660E46D4AAA}" dt="2025-09-21T15:19:17.566" v="5857" actId="962"/>
          <ac:spMkLst>
            <pc:docMk/>
            <pc:sldMk cId="526767532" sldId="2794"/>
            <ac:spMk id="5" creationId="{D3FFD839-8020-8CD7-96F1-1E13017802AC}"/>
          </ac:spMkLst>
        </pc:spChg>
        <pc:spChg chg="mod">
          <ac:chgData name="VICTOR JOSE GONZALEZ RODRIGUEZ" userId="3fdd7208-0adc-40d2-a594-662a5d66d0ad" providerId="ADAL" clId="{B7141990-3645-43D5-B7C2-8660E46D4AAA}" dt="2025-09-21T15:19:17.566" v="5857" actId="962"/>
          <ac:spMkLst>
            <pc:docMk/>
            <pc:sldMk cId="526767532" sldId="2794"/>
            <ac:spMk id="6" creationId="{253CC84D-AD6C-C47F-399E-F37AFB208357}"/>
          </ac:spMkLst>
        </pc:spChg>
        <pc:spChg chg="mod">
          <ac:chgData name="VICTOR JOSE GONZALEZ RODRIGUEZ" userId="3fdd7208-0adc-40d2-a594-662a5d66d0ad" providerId="ADAL" clId="{B7141990-3645-43D5-B7C2-8660E46D4AAA}" dt="2025-09-21T15:19:17.566" v="5857" actId="962"/>
          <ac:spMkLst>
            <pc:docMk/>
            <pc:sldMk cId="526767532" sldId="2794"/>
            <ac:spMk id="7" creationId="{837CE03A-ABBB-2276-A431-B2169B1785F5}"/>
          </ac:spMkLst>
        </pc:spChg>
        <pc:spChg chg="mod">
          <ac:chgData name="VICTOR JOSE GONZALEZ RODRIGUEZ" userId="3fdd7208-0adc-40d2-a594-662a5d66d0ad" providerId="ADAL" clId="{B7141990-3645-43D5-B7C2-8660E46D4AAA}" dt="2025-09-21T15:19:17.566" v="5857" actId="962"/>
          <ac:spMkLst>
            <pc:docMk/>
            <pc:sldMk cId="526767532" sldId="2794"/>
            <ac:spMk id="8" creationId="{040FF036-5A25-5C87-8FFA-969D3E71E39D}"/>
          </ac:spMkLst>
        </pc:spChg>
        <pc:spChg chg="mod">
          <ac:chgData name="VICTOR JOSE GONZALEZ RODRIGUEZ" userId="3fdd7208-0adc-40d2-a594-662a5d66d0ad" providerId="ADAL" clId="{B7141990-3645-43D5-B7C2-8660E46D4AAA}" dt="2025-09-21T15:19:17.566" v="5857" actId="962"/>
          <ac:spMkLst>
            <pc:docMk/>
            <pc:sldMk cId="526767532" sldId="2794"/>
            <ac:spMk id="9" creationId="{059AE92D-7260-CEA5-8FFB-44C20F9392CD}"/>
          </ac:spMkLst>
        </pc:spChg>
        <pc:spChg chg="mod">
          <ac:chgData name="VICTOR JOSE GONZALEZ RODRIGUEZ" userId="3fdd7208-0adc-40d2-a594-662a5d66d0ad" providerId="ADAL" clId="{B7141990-3645-43D5-B7C2-8660E46D4AAA}" dt="2025-09-21T15:19:17.566" v="5857" actId="962"/>
          <ac:spMkLst>
            <pc:docMk/>
            <pc:sldMk cId="526767532" sldId="2794"/>
            <ac:spMk id="10" creationId="{084FC2D6-E509-FC40-1A90-6C92A221402F}"/>
          </ac:spMkLst>
        </pc:spChg>
        <pc:picChg chg="mod">
          <ac:chgData name="VICTOR JOSE GONZALEZ RODRIGUEZ" userId="3fdd7208-0adc-40d2-a594-662a5d66d0ad" providerId="ADAL" clId="{B7141990-3645-43D5-B7C2-8660E46D4AAA}" dt="2025-09-21T15:19:17.566" v="5857" actId="962"/>
          <ac:picMkLst>
            <pc:docMk/>
            <pc:sldMk cId="526767532" sldId="2794"/>
            <ac:picMk id="3" creationId="{2CA3FFB0-74D0-ED7B-519D-F2B516857F02}"/>
          </ac:picMkLst>
        </pc:picChg>
      </pc:sldChg>
      <pc:sldChg chg="modSp mod">
        <pc:chgData name="VICTOR JOSE GONZALEZ RODRIGUEZ" userId="3fdd7208-0adc-40d2-a594-662a5d66d0ad" providerId="ADAL" clId="{B7141990-3645-43D5-B7C2-8660E46D4AAA}" dt="2025-09-21T05:29:44.543" v="162" actId="962"/>
        <pc:sldMkLst>
          <pc:docMk/>
          <pc:sldMk cId="3109283038" sldId="2795"/>
        </pc:sldMkLst>
        <pc:spChg chg="mod">
          <ac:chgData name="VICTOR JOSE GONZALEZ RODRIGUEZ" userId="3fdd7208-0adc-40d2-a594-662a5d66d0ad" providerId="ADAL" clId="{B7141990-3645-43D5-B7C2-8660E46D4AAA}" dt="2025-09-21T05:29:44.535" v="160" actId="962"/>
          <ac:spMkLst>
            <pc:docMk/>
            <pc:sldMk cId="3109283038" sldId="2795"/>
            <ac:spMk id="3" creationId="{461123C8-B97D-4715-DE64-DE0928330577}"/>
          </ac:spMkLst>
        </pc:spChg>
        <pc:spChg chg="mod">
          <ac:chgData name="VICTOR JOSE GONZALEZ RODRIGUEZ" userId="3fdd7208-0adc-40d2-a594-662a5d66d0ad" providerId="ADAL" clId="{B7141990-3645-43D5-B7C2-8660E46D4AAA}" dt="2025-09-21T05:29:44.539" v="161" actId="962"/>
          <ac:spMkLst>
            <pc:docMk/>
            <pc:sldMk cId="3109283038" sldId="2795"/>
            <ac:spMk id="4" creationId="{FC36D1C1-1F3B-E79B-CA48-69B1678D8DC8}"/>
          </ac:spMkLst>
        </pc:spChg>
        <pc:spChg chg="mod">
          <ac:chgData name="VICTOR JOSE GONZALEZ RODRIGUEZ" userId="3fdd7208-0adc-40d2-a594-662a5d66d0ad" providerId="ADAL" clId="{B7141990-3645-43D5-B7C2-8660E46D4AAA}" dt="2025-09-21T05:29:44.543" v="162" actId="962"/>
          <ac:spMkLst>
            <pc:docMk/>
            <pc:sldMk cId="3109283038" sldId="2795"/>
            <ac:spMk id="5" creationId="{F2851208-1A80-E27C-AFBF-7F5C1E289994}"/>
          </ac:spMkLst>
        </pc:spChg>
      </pc:sldChg>
      <pc:sldChg chg="modSp mod">
        <pc:chgData name="VICTOR JOSE GONZALEZ RODRIGUEZ" userId="3fdd7208-0adc-40d2-a594-662a5d66d0ad" providerId="ADAL" clId="{B7141990-3645-43D5-B7C2-8660E46D4AAA}" dt="2025-09-21T05:29:44.567" v="165" actId="962"/>
        <pc:sldMkLst>
          <pc:docMk/>
          <pc:sldMk cId="3499404143" sldId="2796"/>
        </pc:sldMkLst>
        <pc:spChg chg="mod">
          <ac:chgData name="VICTOR JOSE GONZALEZ RODRIGUEZ" userId="3fdd7208-0adc-40d2-a594-662a5d66d0ad" providerId="ADAL" clId="{B7141990-3645-43D5-B7C2-8660E46D4AAA}" dt="2025-09-21T05:29:44.560" v="163" actId="962"/>
          <ac:spMkLst>
            <pc:docMk/>
            <pc:sldMk cId="3499404143" sldId="2796"/>
            <ac:spMk id="2" creationId="{4CE2F4A4-687D-5645-B837-81C3C40CE699}"/>
          </ac:spMkLst>
        </pc:spChg>
        <pc:spChg chg="mod">
          <ac:chgData name="VICTOR JOSE GONZALEZ RODRIGUEZ" userId="3fdd7208-0adc-40d2-a594-662a5d66d0ad" providerId="ADAL" clId="{B7141990-3645-43D5-B7C2-8660E46D4AAA}" dt="2025-09-21T05:29:44.564" v="164" actId="962"/>
          <ac:spMkLst>
            <pc:docMk/>
            <pc:sldMk cId="3499404143" sldId="2796"/>
            <ac:spMk id="3" creationId="{3BB63065-5F71-496D-FAE1-69E4BCE8A9E8}"/>
          </ac:spMkLst>
        </pc:spChg>
        <pc:spChg chg="mod">
          <ac:chgData name="VICTOR JOSE GONZALEZ RODRIGUEZ" userId="3fdd7208-0adc-40d2-a594-662a5d66d0ad" providerId="ADAL" clId="{B7141990-3645-43D5-B7C2-8660E46D4AAA}" dt="2025-09-21T05:29:44.567" v="165" actId="962"/>
          <ac:spMkLst>
            <pc:docMk/>
            <pc:sldMk cId="3499404143" sldId="2796"/>
            <ac:spMk id="4" creationId="{624294B4-9358-B1C2-DE28-ABDD76909F4C}"/>
          </ac:spMkLst>
        </pc:spChg>
      </pc:sldChg>
      <pc:sldChg chg="modSp mod">
        <pc:chgData name="VICTOR JOSE GONZALEZ RODRIGUEZ" userId="3fdd7208-0adc-40d2-a594-662a5d66d0ad" providerId="ADAL" clId="{B7141990-3645-43D5-B7C2-8660E46D4AAA}" dt="2025-09-21T05:29:44.636" v="174" actId="962"/>
        <pc:sldMkLst>
          <pc:docMk/>
          <pc:sldMk cId="4237524904" sldId="2797"/>
        </pc:sldMkLst>
        <pc:spChg chg="mod">
          <ac:chgData name="VICTOR JOSE GONZALEZ RODRIGUEZ" userId="3fdd7208-0adc-40d2-a594-662a5d66d0ad" providerId="ADAL" clId="{B7141990-3645-43D5-B7C2-8660E46D4AAA}" dt="2025-09-21T05:29:44.629" v="172" actId="962"/>
          <ac:spMkLst>
            <pc:docMk/>
            <pc:sldMk cId="4237524904" sldId="2797"/>
            <ac:spMk id="2" creationId="{B9CCF0E8-6287-BEA3-C126-4E73180A3563}"/>
          </ac:spMkLst>
        </pc:spChg>
        <pc:spChg chg="mod">
          <ac:chgData name="VICTOR JOSE GONZALEZ RODRIGUEZ" userId="3fdd7208-0adc-40d2-a594-662a5d66d0ad" providerId="ADAL" clId="{B7141990-3645-43D5-B7C2-8660E46D4AAA}" dt="2025-09-21T05:29:44.633" v="173" actId="962"/>
          <ac:spMkLst>
            <pc:docMk/>
            <pc:sldMk cId="4237524904" sldId="2797"/>
            <ac:spMk id="3" creationId="{09532339-B2B0-341C-4FD0-7AC636D36AC1}"/>
          </ac:spMkLst>
        </pc:spChg>
        <pc:spChg chg="mod">
          <ac:chgData name="VICTOR JOSE GONZALEZ RODRIGUEZ" userId="3fdd7208-0adc-40d2-a594-662a5d66d0ad" providerId="ADAL" clId="{B7141990-3645-43D5-B7C2-8660E46D4AAA}" dt="2025-09-21T05:29:44.636" v="174" actId="962"/>
          <ac:spMkLst>
            <pc:docMk/>
            <pc:sldMk cId="4237524904" sldId="2797"/>
            <ac:spMk id="4" creationId="{BB16B7B9-CE3E-82FF-6999-8D5313FB11AB}"/>
          </ac:spMkLst>
        </pc:spChg>
      </pc:sldChg>
      <pc:sldChg chg="modSp mod">
        <pc:chgData name="VICTOR JOSE GONZALEZ RODRIGUEZ" userId="3fdd7208-0adc-40d2-a594-662a5d66d0ad" providerId="ADAL" clId="{B7141990-3645-43D5-B7C2-8660E46D4AAA}" dt="2025-09-21T05:29:44.660" v="177" actId="962"/>
        <pc:sldMkLst>
          <pc:docMk/>
          <pc:sldMk cId="2143286234" sldId="2798"/>
        </pc:sldMkLst>
        <pc:spChg chg="mod">
          <ac:chgData name="VICTOR JOSE GONZALEZ RODRIGUEZ" userId="3fdd7208-0adc-40d2-a594-662a5d66d0ad" providerId="ADAL" clId="{B7141990-3645-43D5-B7C2-8660E46D4AAA}" dt="2025-09-21T05:29:44.652" v="175" actId="962"/>
          <ac:spMkLst>
            <pc:docMk/>
            <pc:sldMk cId="2143286234" sldId="2798"/>
            <ac:spMk id="2" creationId="{1EF635F6-CF65-D56A-15CB-F302AB73DCF2}"/>
          </ac:spMkLst>
        </pc:spChg>
        <pc:spChg chg="mod">
          <ac:chgData name="VICTOR JOSE GONZALEZ RODRIGUEZ" userId="3fdd7208-0adc-40d2-a594-662a5d66d0ad" providerId="ADAL" clId="{B7141990-3645-43D5-B7C2-8660E46D4AAA}" dt="2025-09-21T05:29:44.656" v="176" actId="962"/>
          <ac:spMkLst>
            <pc:docMk/>
            <pc:sldMk cId="2143286234" sldId="2798"/>
            <ac:spMk id="3" creationId="{43EB5687-257F-3127-3E12-505784EBB389}"/>
          </ac:spMkLst>
        </pc:spChg>
        <pc:spChg chg="mod">
          <ac:chgData name="VICTOR JOSE GONZALEZ RODRIGUEZ" userId="3fdd7208-0adc-40d2-a594-662a5d66d0ad" providerId="ADAL" clId="{B7141990-3645-43D5-B7C2-8660E46D4AAA}" dt="2025-09-21T05:29:44.660" v="177" actId="962"/>
          <ac:spMkLst>
            <pc:docMk/>
            <pc:sldMk cId="2143286234" sldId="2798"/>
            <ac:spMk id="4" creationId="{B88B4688-30E8-BF14-2CAB-ADFF9D09B565}"/>
          </ac:spMkLst>
        </pc:spChg>
      </pc:sldChg>
      <pc:sldChg chg="addSp delSp modSp mod">
        <pc:chgData name="VICTOR JOSE GONZALEZ RODRIGUEZ" userId="3fdd7208-0adc-40d2-a594-662a5d66d0ad" providerId="ADAL" clId="{B7141990-3645-43D5-B7C2-8660E46D4AAA}" dt="2025-09-21T05:36:15.803" v="854" actId="478"/>
        <pc:sldMkLst>
          <pc:docMk/>
          <pc:sldMk cId="1619462361" sldId="2799"/>
        </pc:sldMkLst>
        <pc:spChg chg="mod">
          <ac:chgData name="VICTOR JOSE GONZALEZ RODRIGUEZ" userId="3fdd7208-0adc-40d2-a594-662a5d66d0ad" providerId="ADAL" clId="{B7141990-3645-43D5-B7C2-8660E46D4AAA}" dt="2025-09-21T05:35:17.622" v="852" actId="962"/>
          <ac:spMkLst>
            <pc:docMk/>
            <pc:sldMk cId="1619462361" sldId="2799"/>
            <ac:spMk id="13" creationId="{444E2406-9FDE-34F8-214C-1C9BEEB4DFA0}"/>
          </ac:spMkLst>
        </pc:spChg>
        <pc:picChg chg="mod">
          <ac:chgData name="VICTOR JOSE GONZALEZ RODRIGUEZ" userId="3fdd7208-0adc-40d2-a594-662a5d66d0ad" providerId="ADAL" clId="{B7141990-3645-43D5-B7C2-8660E46D4AAA}" dt="2025-09-21T05:35:17.622" v="852" actId="962"/>
          <ac:picMkLst>
            <pc:docMk/>
            <pc:sldMk cId="1619462361" sldId="2799"/>
            <ac:picMk id="3" creationId="{247C9EEC-7348-DCD4-4DD8-651457F23417}"/>
          </ac:picMkLst>
        </pc:picChg>
      </pc:sldChg>
      <pc:sldChg chg="modSp mod">
        <pc:chgData name="VICTOR JOSE GONZALEZ RODRIGUEZ" userId="3fdd7208-0adc-40d2-a594-662a5d66d0ad" providerId="ADAL" clId="{B7141990-3645-43D5-B7C2-8660E46D4AAA}" dt="2025-09-21T15:17:12.360" v="5496" actId="13244"/>
        <pc:sldMkLst>
          <pc:docMk/>
          <pc:sldMk cId="1741509027" sldId="2800"/>
        </pc:sldMkLst>
        <pc:spChg chg="ord">
          <ac:chgData name="VICTOR JOSE GONZALEZ RODRIGUEZ" userId="3fdd7208-0adc-40d2-a594-662a5d66d0ad" providerId="ADAL" clId="{B7141990-3645-43D5-B7C2-8660E46D4AAA}" dt="2025-09-21T15:17:12.360" v="5496" actId="13244"/>
          <ac:spMkLst>
            <pc:docMk/>
            <pc:sldMk cId="1741509027" sldId="2800"/>
            <ac:spMk id="2" creationId="{2966F62B-5854-48D9-9675-4B91DEBF291A}"/>
          </ac:spMkLst>
        </pc:spChg>
        <pc:spChg chg="ord">
          <ac:chgData name="VICTOR JOSE GONZALEZ RODRIGUEZ" userId="3fdd7208-0adc-40d2-a594-662a5d66d0ad" providerId="ADAL" clId="{B7141990-3645-43D5-B7C2-8660E46D4AAA}" dt="2025-09-21T15:17:08.705" v="5495" actId="13244"/>
          <ac:spMkLst>
            <pc:docMk/>
            <pc:sldMk cId="1741509027" sldId="2800"/>
            <ac:spMk id="4" creationId="{E3D6274B-D640-E8C9-69FC-37DF534B4EBB}"/>
          </ac:spMkLst>
        </pc:spChg>
        <pc:spChg chg="mod ord">
          <ac:chgData name="VICTOR JOSE GONZALEZ RODRIGUEZ" userId="3fdd7208-0adc-40d2-a594-662a5d66d0ad" providerId="ADAL" clId="{B7141990-3645-43D5-B7C2-8660E46D4AAA}" dt="2025-09-21T15:17:02.609" v="5494" actId="13244"/>
          <ac:spMkLst>
            <pc:docMk/>
            <pc:sldMk cId="1741509027" sldId="2800"/>
            <ac:spMk id="13" creationId="{444E2406-9FDE-34F8-214C-1C9BEEB4DFA0}"/>
          </ac:spMkLst>
        </pc:spChg>
        <pc:picChg chg="mod ord">
          <ac:chgData name="VICTOR JOSE GONZALEZ RODRIGUEZ" userId="3fdd7208-0adc-40d2-a594-662a5d66d0ad" providerId="ADAL" clId="{B7141990-3645-43D5-B7C2-8660E46D4AAA}" dt="2025-09-21T15:17:02.609" v="5494" actId="13244"/>
          <ac:picMkLst>
            <pc:docMk/>
            <pc:sldMk cId="1741509027" sldId="2800"/>
            <ac:picMk id="3" creationId="{247C9EEC-7348-DCD4-4DD8-651457F23417}"/>
          </ac:picMkLst>
        </pc:picChg>
      </pc:sldChg>
      <pc:sldChg chg="modSp mod">
        <pc:chgData name="VICTOR JOSE GONZALEZ RODRIGUEZ" userId="3fdd7208-0adc-40d2-a594-662a5d66d0ad" providerId="ADAL" clId="{B7141990-3645-43D5-B7C2-8660E46D4AAA}" dt="2025-09-21T05:29:44.589" v="168" actId="962"/>
        <pc:sldMkLst>
          <pc:docMk/>
          <pc:sldMk cId="4281344052" sldId="2801"/>
        </pc:sldMkLst>
        <pc:spChg chg="mod">
          <ac:chgData name="VICTOR JOSE GONZALEZ RODRIGUEZ" userId="3fdd7208-0adc-40d2-a594-662a5d66d0ad" providerId="ADAL" clId="{B7141990-3645-43D5-B7C2-8660E46D4AAA}" dt="2025-09-21T05:29:44.582" v="166" actId="962"/>
          <ac:spMkLst>
            <pc:docMk/>
            <pc:sldMk cId="4281344052" sldId="2801"/>
            <ac:spMk id="2" creationId="{A4FE8BC1-DCBC-D30D-788E-6DE5D0D77E16}"/>
          </ac:spMkLst>
        </pc:spChg>
        <pc:spChg chg="mod">
          <ac:chgData name="VICTOR JOSE GONZALEZ RODRIGUEZ" userId="3fdd7208-0adc-40d2-a594-662a5d66d0ad" providerId="ADAL" clId="{B7141990-3645-43D5-B7C2-8660E46D4AAA}" dt="2025-09-21T05:29:44.585" v="167" actId="962"/>
          <ac:spMkLst>
            <pc:docMk/>
            <pc:sldMk cId="4281344052" sldId="2801"/>
            <ac:spMk id="3" creationId="{5328226F-6771-63CE-1146-D9C68B2C4A09}"/>
          </ac:spMkLst>
        </pc:spChg>
        <pc:spChg chg="mod">
          <ac:chgData name="VICTOR JOSE GONZALEZ RODRIGUEZ" userId="3fdd7208-0adc-40d2-a594-662a5d66d0ad" providerId="ADAL" clId="{B7141990-3645-43D5-B7C2-8660E46D4AAA}" dt="2025-09-21T05:29:44.589" v="168" actId="962"/>
          <ac:spMkLst>
            <pc:docMk/>
            <pc:sldMk cId="4281344052" sldId="2801"/>
            <ac:spMk id="4" creationId="{CFC8C2F3-8A56-C72F-CEC2-B9456B58322F}"/>
          </ac:spMkLst>
        </pc:spChg>
      </pc:sldChg>
      <pc:sldChg chg="modSp mod">
        <pc:chgData name="VICTOR JOSE GONZALEZ RODRIGUEZ" userId="3fdd7208-0adc-40d2-a594-662a5d66d0ad" providerId="ADAL" clId="{B7141990-3645-43D5-B7C2-8660E46D4AAA}" dt="2025-09-21T05:29:44.616" v="171" actId="962"/>
        <pc:sldMkLst>
          <pc:docMk/>
          <pc:sldMk cId="114272887" sldId="2802"/>
        </pc:sldMkLst>
        <pc:spChg chg="mod">
          <ac:chgData name="VICTOR JOSE GONZALEZ RODRIGUEZ" userId="3fdd7208-0adc-40d2-a594-662a5d66d0ad" providerId="ADAL" clId="{B7141990-3645-43D5-B7C2-8660E46D4AAA}" dt="2025-09-21T05:29:44.608" v="169" actId="962"/>
          <ac:spMkLst>
            <pc:docMk/>
            <pc:sldMk cId="114272887" sldId="2802"/>
            <ac:spMk id="4" creationId="{7AF32070-99BD-E5FB-9222-0ED77B871550}"/>
          </ac:spMkLst>
        </pc:spChg>
        <pc:spChg chg="mod">
          <ac:chgData name="VICTOR JOSE GONZALEZ RODRIGUEZ" userId="3fdd7208-0adc-40d2-a594-662a5d66d0ad" providerId="ADAL" clId="{B7141990-3645-43D5-B7C2-8660E46D4AAA}" dt="2025-09-21T05:29:44.612" v="170" actId="962"/>
          <ac:spMkLst>
            <pc:docMk/>
            <pc:sldMk cId="114272887" sldId="2802"/>
            <ac:spMk id="5" creationId="{B2779F12-E6AC-2D69-B04D-E51DE639AEE8}"/>
          </ac:spMkLst>
        </pc:spChg>
        <pc:spChg chg="mod">
          <ac:chgData name="VICTOR JOSE GONZALEZ RODRIGUEZ" userId="3fdd7208-0adc-40d2-a594-662a5d66d0ad" providerId="ADAL" clId="{B7141990-3645-43D5-B7C2-8660E46D4AAA}" dt="2025-09-21T05:29:44.616" v="171" actId="962"/>
          <ac:spMkLst>
            <pc:docMk/>
            <pc:sldMk cId="114272887" sldId="2802"/>
            <ac:spMk id="6" creationId="{9C1132A1-0AC3-B61C-C0E7-22EF4B98731B}"/>
          </ac:spMkLst>
        </pc:spChg>
      </pc:sldChg>
      <pc:sldChg chg="modSp mod">
        <pc:chgData name="VICTOR JOSE GONZALEZ RODRIGUEZ" userId="3fdd7208-0adc-40d2-a594-662a5d66d0ad" providerId="ADAL" clId="{B7141990-3645-43D5-B7C2-8660E46D4AAA}" dt="2025-09-21T05:36:48.132" v="857" actId="962"/>
        <pc:sldMkLst>
          <pc:docMk/>
          <pc:sldMk cId="580423311" sldId="2803"/>
        </pc:sldMkLst>
        <pc:spChg chg="mod">
          <ac:chgData name="VICTOR JOSE GONZALEZ RODRIGUEZ" userId="3fdd7208-0adc-40d2-a594-662a5d66d0ad" providerId="ADAL" clId="{B7141990-3645-43D5-B7C2-8660E46D4AAA}" dt="2025-09-21T05:36:48.132" v="857" actId="962"/>
          <ac:spMkLst>
            <pc:docMk/>
            <pc:sldMk cId="580423311" sldId="2803"/>
            <ac:spMk id="4" creationId="{686EB9A7-B841-CF67-93C2-936A8B94F719}"/>
          </ac:spMkLst>
        </pc:spChg>
        <pc:spChg chg="mod">
          <ac:chgData name="VICTOR JOSE GONZALEZ RODRIGUEZ" userId="3fdd7208-0adc-40d2-a594-662a5d66d0ad" providerId="ADAL" clId="{B7141990-3645-43D5-B7C2-8660E46D4AAA}" dt="2025-09-21T05:36:48.132" v="857" actId="962"/>
          <ac:spMkLst>
            <pc:docMk/>
            <pc:sldMk cId="580423311" sldId="2803"/>
            <ac:spMk id="5" creationId="{9E8479D3-AB68-6962-CFD5-2699CE7FCC71}"/>
          </ac:spMkLst>
        </pc:spChg>
        <pc:spChg chg="mod">
          <ac:chgData name="VICTOR JOSE GONZALEZ RODRIGUEZ" userId="3fdd7208-0adc-40d2-a594-662a5d66d0ad" providerId="ADAL" clId="{B7141990-3645-43D5-B7C2-8660E46D4AAA}" dt="2025-09-21T05:36:48.132" v="857" actId="962"/>
          <ac:spMkLst>
            <pc:docMk/>
            <pc:sldMk cId="580423311" sldId="2803"/>
            <ac:spMk id="6" creationId="{0A7987A2-2785-83AD-CC03-498D90D2390D}"/>
          </ac:spMkLst>
        </pc:spChg>
        <pc:spChg chg="mod">
          <ac:chgData name="VICTOR JOSE GONZALEZ RODRIGUEZ" userId="3fdd7208-0adc-40d2-a594-662a5d66d0ad" providerId="ADAL" clId="{B7141990-3645-43D5-B7C2-8660E46D4AAA}" dt="2025-09-21T05:36:48.132" v="857" actId="962"/>
          <ac:spMkLst>
            <pc:docMk/>
            <pc:sldMk cId="580423311" sldId="2803"/>
            <ac:spMk id="7" creationId="{A35C7E71-2C18-C659-E647-54BC3202DF1B}"/>
          </ac:spMkLst>
        </pc:spChg>
        <pc:spChg chg="mod">
          <ac:chgData name="VICTOR JOSE GONZALEZ RODRIGUEZ" userId="3fdd7208-0adc-40d2-a594-662a5d66d0ad" providerId="ADAL" clId="{B7141990-3645-43D5-B7C2-8660E46D4AAA}" dt="2025-09-21T05:36:48.132" v="857" actId="962"/>
          <ac:spMkLst>
            <pc:docMk/>
            <pc:sldMk cId="580423311" sldId="2803"/>
            <ac:spMk id="8" creationId="{D0991DFA-D523-11D5-8745-14E798B00400}"/>
          </ac:spMkLst>
        </pc:spChg>
        <pc:spChg chg="mod">
          <ac:chgData name="VICTOR JOSE GONZALEZ RODRIGUEZ" userId="3fdd7208-0adc-40d2-a594-662a5d66d0ad" providerId="ADAL" clId="{B7141990-3645-43D5-B7C2-8660E46D4AAA}" dt="2025-09-21T05:36:48.132" v="857" actId="962"/>
          <ac:spMkLst>
            <pc:docMk/>
            <pc:sldMk cId="580423311" sldId="2803"/>
            <ac:spMk id="9" creationId="{C4E2933C-F7FA-DC80-4427-15F40E09B60B}"/>
          </ac:spMkLst>
        </pc:spChg>
        <pc:spChg chg="mod">
          <ac:chgData name="VICTOR JOSE GONZALEZ RODRIGUEZ" userId="3fdd7208-0adc-40d2-a594-662a5d66d0ad" providerId="ADAL" clId="{B7141990-3645-43D5-B7C2-8660E46D4AAA}" dt="2025-09-21T05:36:48.132" v="857" actId="962"/>
          <ac:spMkLst>
            <pc:docMk/>
            <pc:sldMk cId="580423311" sldId="2803"/>
            <ac:spMk id="10" creationId="{B3B94A55-8562-0C6F-1195-F30EE351C12F}"/>
          </ac:spMkLst>
        </pc:spChg>
        <pc:picChg chg="mod">
          <ac:chgData name="VICTOR JOSE GONZALEZ RODRIGUEZ" userId="3fdd7208-0adc-40d2-a594-662a5d66d0ad" providerId="ADAL" clId="{B7141990-3645-43D5-B7C2-8660E46D4AAA}" dt="2025-09-21T05:36:48.132" v="857" actId="962"/>
          <ac:picMkLst>
            <pc:docMk/>
            <pc:sldMk cId="580423311" sldId="2803"/>
            <ac:picMk id="13" creationId="{92D08941-9031-335F-F42A-E1418F671500}"/>
          </ac:picMkLst>
        </pc:picChg>
      </pc:sldChg>
      <pc:sldChg chg="modSp mod">
        <pc:chgData name="VICTOR JOSE GONZALEZ RODRIGUEZ" userId="3fdd7208-0adc-40d2-a594-662a5d66d0ad" providerId="ADAL" clId="{B7141990-3645-43D5-B7C2-8660E46D4AAA}" dt="2025-09-21T05:38:39.205" v="1356" actId="962"/>
        <pc:sldMkLst>
          <pc:docMk/>
          <pc:sldMk cId="3769395430" sldId="2804"/>
        </pc:sldMkLst>
        <pc:spChg chg="mod">
          <ac:chgData name="VICTOR JOSE GONZALEZ RODRIGUEZ" userId="3fdd7208-0adc-40d2-a594-662a5d66d0ad" providerId="ADAL" clId="{B7141990-3645-43D5-B7C2-8660E46D4AAA}" dt="2025-09-21T05:36:58.907" v="858" actId="962"/>
          <ac:spMkLst>
            <pc:docMk/>
            <pc:sldMk cId="3769395430" sldId="2804"/>
            <ac:spMk id="3" creationId="{48166A61-C348-93DF-34B2-1B5C74263E6C}"/>
          </ac:spMkLst>
        </pc:spChg>
        <pc:spChg chg="mod">
          <ac:chgData name="VICTOR JOSE GONZALEZ RODRIGUEZ" userId="3fdd7208-0adc-40d2-a594-662a5d66d0ad" providerId="ADAL" clId="{B7141990-3645-43D5-B7C2-8660E46D4AAA}" dt="2025-09-21T05:36:58.907" v="858" actId="962"/>
          <ac:spMkLst>
            <pc:docMk/>
            <pc:sldMk cId="3769395430" sldId="2804"/>
            <ac:spMk id="4" creationId="{E7361A9B-75E4-5C4E-0EC0-2A957CE93169}"/>
          </ac:spMkLst>
        </pc:spChg>
        <pc:spChg chg="mod">
          <ac:chgData name="VICTOR JOSE GONZALEZ RODRIGUEZ" userId="3fdd7208-0adc-40d2-a594-662a5d66d0ad" providerId="ADAL" clId="{B7141990-3645-43D5-B7C2-8660E46D4AAA}" dt="2025-09-21T05:36:58.907" v="858" actId="962"/>
          <ac:spMkLst>
            <pc:docMk/>
            <pc:sldMk cId="3769395430" sldId="2804"/>
            <ac:spMk id="5" creationId="{42FE7B03-3C25-2D1D-F2D8-9DB591AEF950}"/>
          </ac:spMkLst>
        </pc:spChg>
        <pc:spChg chg="mod">
          <ac:chgData name="VICTOR JOSE GONZALEZ RODRIGUEZ" userId="3fdd7208-0adc-40d2-a594-662a5d66d0ad" providerId="ADAL" clId="{B7141990-3645-43D5-B7C2-8660E46D4AAA}" dt="2025-09-21T05:36:58.907" v="858" actId="962"/>
          <ac:spMkLst>
            <pc:docMk/>
            <pc:sldMk cId="3769395430" sldId="2804"/>
            <ac:spMk id="6" creationId="{913473B3-A03B-6EFC-9576-1954FE7C3990}"/>
          </ac:spMkLst>
        </pc:spChg>
        <pc:spChg chg="mod">
          <ac:chgData name="VICTOR JOSE GONZALEZ RODRIGUEZ" userId="3fdd7208-0adc-40d2-a594-662a5d66d0ad" providerId="ADAL" clId="{B7141990-3645-43D5-B7C2-8660E46D4AAA}" dt="2025-09-21T05:36:58.907" v="858" actId="962"/>
          <ac:spMkLst>
            <pc:docMk/>
            <pc:sldMk cId="3769395430" sldId="2804"/>
            <ac:spMk id="7" creationId="{2847F489-F971-1295-6E27-2C64DEC5E552}"/>
          </ac:spMkLst>
        </pc:spChg>
        <pc:spChg chg="mod">
          <ac:chgData name="VICTOR JOSE GONZALEZ RODRIGUEZ" userId="3fdd7208-0adc-40d2-a594-662a5d66d0ad" providerId="ADAL" clId="{B7141990-3645-43D5-B7C2-8660E46D4AAA}" dt="2025-09-21T05:36:58.907" v="858" actId="962"/>
          <ac:spMkLst>
            <pc:docMk/>
            <pc:sldMk cId="3769395430" sldId="2804"/>
            <ac:spMk id="8" creationId="{E5EBF104-5331-4612-7FA2-90A1CCD05D9D}"/>
          </ac:spMkLst>
        </pc:spChg>
        <pc:spChg chg="mod">
          <ac:chgData name="VICTOR JOSE GONZALEZ RODRIGUEZ" userId="3fdd7208-0adc-40d2-a594-662a5d66d0ad" providerId="ADAL" clId="{B7141990-3645-43D5-B7C2-8660E46D4AAA}" dt="2025-09-21T05:36:58.907" v="858" actId="962"/>
          <ac:spMkLst>
            <pc:docMk/>
            <pc:sldMk cId="3769395430" sldId="2804"/>
            <ac:spMk id="9" creationId="{0562EF0F-D718-5517-E679-FBA4292BB251}"/>
          </ac:spMkLst>
        </pc:spChg>
        <pc:picChg chg="mod">
          <ac:chgData name="VICTOR JOSE GONZALEZ RODRIGUEZ" userId="3fdd7208-0adc-40d2-a594-662a5d66d0ad" providerId="ADAL" clId="{B7141990-3645-43D5-B7C2-8660E46D4AAA}" dt="2025-09-21T05:38:39.205" v="1356" actId="962"/>
          <ac:picMkLst>
            <pc:docMk/>
            <pc:sldMk cId="3769395430" sldId="2804"/>
            <ac:picMk id="13" creationId="{CE963E85-4E4E-E42F-B6DB-3121CEE39438}"/>
          </ac:picMkLst>
        </pc:picChg>
      </pc:sldChg>
      <pc:sldChg chg="modSp mod">
        <pc:chgData name="VICTOR JOSE GONZALEZ RODRIGUEZ" userId="3fdd7208-0adc-40d2-a594-662a5d66d0ad" providerId="ADAL" clId="{B7141990-3645-43D5-B7C2-8660E46D4AAA}" dt="2025-09-21T14:57:27.637" v="1450" actId="962"/>
        <pc:sldMkLst>
          <pc:docMk/>
          <pc:sldMk cId="1522487777" sldId="2805"/>
        </pc:sldMkLst>
        <pc:spChg chg="mod">
          <ac:chgData name="VICTOR JOSE GONZALEZ RODRIGUEZ" userId="3fdd7208-0adc-40d2-a594-662a5d66d0ad" providerId="ADAL" clId="{B7141990-3645-43D5-B7C2-8660E46D4AAA}" dt="2025-09-21T14:57:07.907" v="1358" actId="962"/>
          <ac:spMkLst>
            <pc:docMk/>
            <pc:sldMk cId="1522487777" sldId="2805"/>
            <ac:spMk id="4" creationId="{2C8A8CA3-1386-0AB8-7C7F-66EC73A1AE32}"/>
          </ac:spMkLst>
        </pc:spChg>
        <pc:spChg chg="mod">
          <ac:chgData name="VICTOR JOSE GONZALEZ RODRIGUEZ" userId="3fdd7208-0adc-40d2-a594-662a5d66d0ad" providerId="ADAL" clId="{B7141990-3645-43D5-B7C2-8660E46D4AAA}" dt="2025-09-21T14:57:07.907" v="1358" actId="962"/>
          <ac:spMkLst>
            <pc:docMk/>
            <pc:sldMk cId="1522487777" sldId="2805"/>
            <ac:spMk id="5" creationId="{F5CDC053-AE02-7582-8BDA-607B8EF9A1B5}"/>
          </ac:spMkLst>
        </pc:spChg>
        <pc:spChg chg="mod">
          <ac:chgData name="VICTOR JOSE GONZALEZ RODRIGUEZ" userId="3fdd7208-0adc-40d2-a594-662a5d66d0ad" providerId="ADAL" clId="{B7141990-3645-43D5-B7C2-8660E46D4AAA}" dt="2025-09-21T14:57:07.907" v="1358" actId="962"/>
          <ac:spMkLst>
            <pc:docMk/>
            <pc:sldMk cId="1522487777" sldId="2805"/>
            <ac:spMk id="6" creationId="{CCBBF6A0-D807-B619-35CE-B6F4499D4125}"/>
          </ac:spMkLst>
        </pc:spChg>
        <pc:spChg chg="mod">
          <ac:chgData name="VICTOR JOSE GONZALEZ RODRIGUEZ" userId="3fdd7208-0adc-40d2-a594-662a5d66d0ad" providerId="ADAL" clId="{B7141990-3645-43D5-B7C2-8660E46D4AAA}" dt="2025-09-21T14:57:07.907" v="1358" actId="962"/>
          <ac:spMkLst>
            <pc:docMk/>
            <pc:sldMk cId="1522487777" sldId="2805"/>
            <ac:spMk id="7" creationId="{A2A53CAA-3E04-D470-6326-6E18BBCFA729}"/>
          </ac:spMkLst>
        </pc:spChg>
        <pc:spChg chg="mod">
          <ac:chgData name="VICTOR JOSE GONZALEZ RODRIGUEZ" userId="3fdd7208-0adc-40d2-a594-662a5d66d0ad" providerId="ADAL" clId="{B7141990-3645-43D5-B7C2-8660E46D4AAA}" dt="2025-09-21T14:57:07.907" v="1358" actId="962"/>
          <ac:spMkLst>
            <pc:docMk/>
            <pc:sldMk cId="1522487777" sldId="2805"/>
            <ac:spMk id="8" creationId="{C24184CB-ABE9-990A-1A74-97A96A3AB8DD}"/>
          </ac:spMkLst>
        </pc:spChg>
        <pc:spChg chg="mod">
          <ac:chgData name="VICTOR JOSE GONZALEZ RODRIGUEZ" userId="3fdd7208-0adc-40d2-a594-662a5d66d0ad" providerId="ADAL" clId="{B7141990-3645-43D5-B7C2-8660E46D4AAA}" dt="2025-09-21T14:57:07.907" v="1358" actId="962"/>
          <ac:spMkLst>
            <pc:docMk/>
            <pc:sldMk cId="1522487777" sldId="2805"/>
            <ac:spMk id="9" creationId="{F19FE66C-CC2B-0BA9-6BE2-129DC297D428}"/>
          </ac:spMkLst>
        </pc:spChg>
        <pc:spChg chg="mod">
          <ac:chgData name="VICTOR JOSE GONZALEZ RODRIGUEZ" userId="3fdd7208-0adc-40d2-a594-662a5d66d0ad" providerId="ADAL" clId="{B7141990-3645-43D5-B7C2-8660E46D4AAA}" dt="2025-09-21T14:57:07.907" v="1358" actId="962"/>
          <ac:spMkLst>
            <pc:docMk/>
            <pc:sldMk cId="1522487777" sldId="2805"/>
            <ac:spMk id="10" creationId="{1506592A-01D8-6B91-7437-50134236B164}"/>
          </ac:spMkLst>
        </pc:spChg>
        <pc:picChg chg="mod">
          <ac:chgData name="VICTOR JOSE GONZALEZ RODRIGUEZ" userId="3fdd7208-0adc-40d2-a594-662a5d66d0ad" providerId="ADAL" clId="{B7141990-3645-43D5-B7C2-8660E46D4AAA}" dt="2025-09-21T14:57:27.637" v="1450" actId="962"/>
          <ac:picMkLst>
            <pc:docMk/>
            <pc:sldMk cId="1522487777" sldId="2805"/>
            <ac:picMk id="3" creationId="{933B2DD9-74EE-A1AA-9856-E33EBEABF210}"/>
          </ac:picMkLst>
        </pc:picChg>
        <pc:cxnChg chg="mod">
          <ac:chgData name="VICTOR JOSE GONZALEZ RODRIGUEZ" userId="3fdd7208-0adc-40d2-a594-662a5d66d0ad" providerId="ADAL" clId="{B7141990-3645-43D5-B7C2-8660E46D4AAA}" dt="2025-09-21T14:57:07.907" v="1358" actId="962"/>
          <ac:cxnSpMkLst>
            <pc:docMk/>
            <pc:sldMk cId="1522487777" sldId="2805"/>
            <ac:cxnSpMk id="11" creationId="{C0D8B416-3FC0-EE34-02A0-338DF9438C31}"/>
          </ac:cxnSpMkLst>
        </pc:cxnChg>
        <pc:cxnChg chg="mod">
          <ac:chgData name="VICTOR JOSE GONZALEZ RODRIGUEZ" userId="3fdd7208-0adc-40d2-a594-662a5d66d0ad" providerId="ADAL" clId="{B7141990-3645-43D5-B7C2-8660E46D4AAA}" dt="2025-09-21T14:57:07.907" v="1358" actId="962"/>
          <ac:cxnSpMkLst>
            <pc:docMk/>
            <pc:sldMk cId="1522487777" sldId="2805"/>
            <ac:cxnSpMk id="22" creationId="{E7DAC46D-1B46-B306-ABF3-180E3A01307B}"/>
          </ac:cxnSpMkLst>
        </pc:cxnChg>
      </pc:sldChg>
      <pc:sldChg chg="modSp mod">
        <pc:chgData name="VICTOR JOSE GONZALEZ RODRIGUEZ" userId="3fdd7208-0adc-40d2-a594-662a5d66d0ad" providerId="ADAL" clId="{B7141990-3645-43D5-B7C2-8660E46D4AAA}" dt="2025-09-21T14:56:50.526" v="1357" actId="962"/>
        <pc:sldMkLst>
          <pc:docMk/>
          <pc:sldMk cId="129679237" sldId="2806"/>
        </pc:sldMkLst>
        <pc:spChg chg="mod">
          <ac:chgData name="VICTOR JOSE GONZALEZ RODRIGUEZ" userId="3fdd7208-0adc-40d2-a594-662a5d66d0ad" providerId="ADAL" clId="{B7141990-3645-43D5-B7C2-8660E46D4AAA}" dt="2025-09-21T14:56:50.526" v="1357" actId="962"/>
          <ac:spMkLst>
            <pc:docMk/>
            <pc:sldMk cId="129679237" sldId="2806"/>
            <ac:spMk id="3" creationId="{4E577D47-22BD-DAD0-EAC8-E05F51185946}"/>
          </ac:spMkLst>
        </pc:spChg>
        <pc:spChg chg="mod">
          <ac:chgData name="VICTOR JOSE GONZALEZ RODRIGUEZ" userId="3fdd7208-0adc-40d2-a594-662a5d66d0ad" providerId="ADAL" clId="{B7141990-3645-43D5-B7C2-8660E46D4AAA}" dt="2025-09-21T14:56:50.526" v="1357" actId="962"/>
          <ac:spMkLst>
            <pc:docMk/>
            <pc:sldMk cId="129679237" sldId="2806"/>
            <ac:spMk id="4" creationId="{8D8F668C-94EC-09F9-6078-A2ED351D317C}"/>
          </ac:spMkLst>
        </pc:spChg>
        <pc:spChg chg="mod">
          <ac:chgData name="VICTOR JOSE GONZALEZ RODRIGUEZ" userId="3fdd7208-0adc-40d2-a594-662a5d66d0ad" providerId="ADAL" clId="{B7141990-3645-43D5-B7C2-8660E46D4AAA}" dt="2025-09-21T14:56:50.526" v="1357" actId="962"/>
          <ac:spMkLst>
            <pc:docMk/>
            <pc:sldMk cId="129679237" sldId="2806"/>
            <ac:spMk id="5" creationId="{4ABA85C0-8BE8-628F-5E2E-FDABC2E4A31F}"/>
          </ac:spMkLst>
        </pc:spChg>
        <pc:spChg chg="mod">
          <ac:chgData name="VICTOR JOSE GONZALEZ RODRIGUEZ" userId="3fdd7208-0adc-40d2-a594-662a5d66d0ad" providerId="ADAL" clId="{B7141990-3645-43D5-B7C2-8660E46D4AAA}" dt="2025-09-21T14:56:50.526" v="1357" actId="962"/>
          <ac:spMkLst>
            <pc:docMk/>
            <pc:sldMk cId="129679237" sldId="2806"/>
            <ac:spMk id="6" creationId="{88FEBFF9-E37D-EB80-B9B0-4DE2B0D64861}"/>
          </ac:spMkLst>
        </pc:spChg>
        <pc:spChg chg="mod">
          <ac:chgData name="VICTOR JOSE GONZALEZ RODRIGUEZ" userId="3fdd7208-0adc-40d2-a594-662a5d66d0ad" providerId="ADAL" clId="{B7141990-3645-43D5-B7C2-8660E46D4AAA}" dt="2025-09-21T14:56:50.526" v="1357" actId="962"/>
          <ac:spMkLst>
            <pc:docMk/>
            <pc:sldMk cId="129679237" sldId="2806"/>
            <ac:spMk id="7" creationId="{722AE3E8-B9D5-52C6-6F55-5F2DBE0B8A18}"/>
          </ac:spMkLst>
        </pc:spChg>
        <pc:spChg chg="mod">
          <ac:chgData name="VICTOR JOSE GONZALEZ RODRIGUEZ" userId="3fdd7208-0adc-40d2-a594-662a5d66d0ad" providerId="ADAL" clId="{B7141990-3645-43D5-B7C2-8660E46D4AAA}" dt="2025-09-21T14:56:50.526" v="1357" actId="962"/>
          <ac:spMkLst>
            <pc:docMk/>
            <pc:sldMk cId="129679237" sldId="2806"/>
            <ac:spMk id="8" creationId="{1D32C21C-6BFF-9FF7-EF08-1FEB73C2809A}"/>
          </ac:spMkLst>
        </pc:spChg>
        <pc:spChg chg="mod">
          <ac:chgData name="VICTOR JOSE GONZALEZ RODRIGUEZ" userId="3fdd7208-0adc-40d2-a594-662a5d66d0ad" providerId="ADAL" clId="{B7141990-3645-43D5-B7C2-8660E46D4AAA}" dt="2025-09-21T14:56:50.526" v="1357" actId="962"/>
          <ac:spMkLst>
            <pc:docMk/>
            <pc:sldMk cId="129679237" sldId="2806"/>
            <ac:spMk id="9" creationId="{B81E7E7C-E143-49C0-9403-B8F40CDCC492}"/>
          </ac:spMkLst>
        </pc:spChg>
        <pc:picChg chg="mod">
          <ac:chgData name="VICTOR JOSE GONZALEZ RODRIGUEZ" userId="3fdd7208-0adc-40d2-a594-662a5d66d0ad" providerId="ADAL" clId="{B7141990-3645-43D5-B7C2-8660E46D4AAA}" dt="2025-09-21T14:56:50.526" v="1357" actId="962"/>
          <ac:picMkLst>
            <pc:docMk/>
            <pc:sldMk cId="129679237" sldId="2806"/>
            <ac:picMk id="12" creationId="{09BB8222-73B8-040D-60B2-2330965EC694}"/>
          </ac:picMkLst>
        </pc:picChg>
      </pc:sldChg>
      <pc:sldChg chg="modSp mod">
        <pc:chgData name="VICTOR JOSE GONZALEZ RODRIGUEZ" userId="3fdd7208-0adc-40d2-a594-662a5d66d0ad" providerId="ADAL" clId="{B7141990-3645-43D5-B7C2-8660E46D4AAA}" dt="2025-09-21T14:57:51.129" v="1519" actId="962"/>
        <pc:sldMkLst>
          <pc:docMk/>
          <pc:sldMk cId="3171234383" sldId="2808"/>
        </pc:sldMkLst>
        <pc:spChg chg="mod">
          <ac:chgData name="VICTOR JOSE GONZALEZ RODRIGUEZ" userId="3fdd7208-0adc-40d2-a594-662a5d66d0ad" providerId="ADAL" clId="{B7141990-3645-43D5-B7C2-8660E46D4AAA}" dt="2025-09-21T14:57:40.605" v="1451" actId="962"/>
          <ac:spMkLst>
            <pc:docMk/>
            <pc:sldMk cId="3171234383" sldId="2808"/>
            <ac:spMk id="9" creationId="{CFFB3109-58D1-F5B0-E01A-03EE6BF4A92C}"/>
          </ac:spMkLst>
        </pc:spChg>
        <pc:spChg chg="mod">
          <ac:chgData name="VICTOR JOSE GONZALEZ RODRIGUEZ" userId="3fdd7208-0adc-40d2-a594-662a5d66d0ad" providerId="ADAL" clId="{B7141990-3645-43D5-B7C2-8660E46D4AAA}" dt="2025-09-21T14:57:40.605" v="1451" actId="962"/>
          <ac:spMkLst>
            <pc:docMk/>
            <pc:sldMk cId="3171234383" sldId="2808"/>
            <ac:spMk id="12" creationId="{CCDB3033-F25D-08B2-C415-7B095800BAD5}"/>
          </ac:spMkLst>
        </pc:spChg>
        <pc:spChg chg="mod">
          <ac:chgData name="VICTOR JOSE GONZALEZ RODRIGUEZ" userId="3fdd7208-0adc-40d2-a594-662a5d66d0ad" providerId="ADAL" clId="{B7141990-3645-43D5-B7C2-8660E46D4AAA}" dt="2025-09-21T14:57:40.605" v="1451" actId="962"/>
          <ac:spMkLst>
            <pc:docMk/>
            <pc:sldMk cId="3171234383" sldId="2808"/>
            <ac:spMk id="13" creationId="{D69E969C-D5C1-F9F0-C5CC-6CB6EA80A883}"/>
          </ac:spMkLst>
        </pc:spChg>
        <pc:spChg chg="mod">
          <ac:chgData name="VICTOR JOSE GONZALEZ RODRIGUEZ" userId="3fdd7208-0adc-40d2-a594-662a5d66d0ad" providerId="ADAL" clId="{B7141990-3645-43D5-B7C2-8660E46D4AAA}" dt="2025-09-21T14:57:40.605" v="1451" actId="962"/>
          <ac:spMkLst>
            <pc:docMk/>
            <pc:sldMk cId="3171234383" sldId="2808"/>
            <ac:spMk id="14" creationId="{F6738262-70BF-7612-F16C-2FD02AB98A01}"/>
          </ac:spMkLst>
        </pc:spChg>
        <pc:spChg chg="mod">
          <ac:chgData name="VICTOR JOSE GONZALEZ RODRIGUEZ" userId="3fdd7208-0adc-40d2-a594-662a5d66d0ad" providerId="ADAL" clId="{B7141990-3645-43D5-B7C2-8660E46D4AAA}" dt="2025-09-21T14:57:40.605" v="1451" actId="962"/>
          <ac:spMkLst>
            <pc:docMk/>
            <pc:sldMk cId="3171234383" sldId="2808"/>
            <ac:spMk id="15" creationId="{6E290A89-C0B3-BB7A-4A5A-773E9251CC84}"/>
          </ac:spMkLst>
        </pc:spChg>
        <pc:spChg chg="mod">
          <ac:chgData name="VICTOR JOSE GONZALEZ RODRIGUEZ" userId="3fdd7208-0adc-40d2-a594-662a5d66d0ad" providerId="ADAL" clId="{B7141990-3645-43D5-B7C2-8660E46D4AAA}" dt="2025-09-21T14:57:40.605" v="1451" actId="962"/>
          <ac:spMkLst>
            <pc:docMk/>
            <pc:sldMk cId="3171234383" sldId="2808"/>
            <ac:spMk id="17" creationId="{7A52563F-40C3-7B47-CBA0-B164B48B5515}"/>
          </ac:spMkLst>
        </pc:spChg>
        <pc:spChg chg="mod">
          <ac:chgData name="VICTOR JOSE GONZALEZ RODRIGUEZ" userId="3fdd7208-0adc-40d2-a594-662a5d66d0ad" providerId="ADAL" clId="{B7141990-3645-43D5-B7C2-8660E46D4AAA}" dt="2025-09-21T14:57:40.605" v="1451" actId="962"/>
          <ac:spMkLst>
            <pc:docMk/>
            <pc:sldMk cId="3171234383" sldId="2808"/>
            <ac:spMk id="18" creationId="{33C3231C-E1D4-8C32-615F-37F4880CD5E5}"/>
          </ac:spMkLst>
        </pc:spChg>
        <pc:picChg chg="mod">
          <ac:chgData name="VICTOR JOSE GONZALEZ RODRIGUEZ" userId="3fdd7208-0adc-40d2-a594-662a5d66d0ad" providerId="ADAL" clId="{B7141990-3645-43D5-B7C2-8660E46D4AAA}" dt="2025-09-21T14:57:51.129" v="1519" actId="962"/>
          <ac:picMkLst>
            <pc:docMk/>
            <pc:sldMk cId="3171234383" sldId="2808"/>
            <ac:picMk id="5" creationId="{B25E2C44-DE1D-D1F0-A76C-DB43A77E1D89}"/>
          </ac:picMkLst>
        </pc:picChg>
        <pc:cxnChg chg="mod">
          <ac:chgData name="VICTOR JOSE GONZALEZ RODRIGUEZ" userId="3fdd7208-0adc-40d2-a594-662a5d66d0ad" providerId="ADAL" clId="{B7141990-3645-43D5-B7C2-8660E46D4AAA}" dt="2025-09-21T14:57:40.605" v="1451" actId="962"/>
          <ac:cxnSpMkLst>
            <pc:docMk/>
            <pc:sldMk cId="3171234383" sldId="2808"/>
            <ac:cxnSpMk id="10" creationId="{0FE912AD-AC2D-81D0-D30A-9435D112EEB0}"/>
          </ac:cxnSpMkLst>
        </pc:cxnChg>
        <pc:cxnChg chg="mod">
          <ac:chgData name="VICTOR JOSE GONZALEZ RODRIGUEZ" userId="3fdd7208-0adc-40d2-a594-662a5d66d0ad" providerId="ADAL" clId="{B7141990-3645-43D5-B7C2-8660E46D4AAA}" dt="2025-09-21T14:57:40.605" v="1451" actId="962"/>
          <ac:cxnSpMkLst>
            <pc:docMk/>
            <pc:sldMk cId="3171234383" sldId="2808"/>
            <ac:cxnSpMk id="16" creationId="{E6BDB401-15AD-45C2-B77C-49A7CE6FD21A}"/>
          </ac:cxnSpMkLst>
        </pc:cxnChg>
      </pc:sldChg>
      <pc:sldChg chg="modSp mod">
        <pc:chgData name="VICTOR JOSE GONZALEZ RODRIGUEZ" userId="3fdd7208-0adc-40d2-a594-662a5d66d0ad" providerId="ADAL" clId="{B7141990-3645-43D5-B7C2-8660E46D4AAA}" dt="2025-09-21T14:58:09.599" v="1580" actId="962"/>
        <pc:sldMkLst>
          <pc:docMk/>
          <pc:sldMk cId="2549334729" sldId="2809"/>
        </pc:sldMkLst>
        <pc:spChg chg="mod">
          <ac:chgData name="VICTOR JOSE GONZALEZ RODRIGUEZ" userId="3fdd7208-0adc-40d2-a594-662a5d66d0ad" providerId="ADAL" clId="{B7141990-3645-43D5-B7C2-8660E46D4AAA}" dt="2025-09-21T14:58:02.815" v="1520" actId="962"/>
          <ac:spMkLst>
            <pc:docMk/>
            <pc:sldMk cId="2549334729" sldId="2809"/>
            <ac:spMk id="2" creationId="{E2868B06-EA88-F3DF-CEB9-EFEBFA4C0403}"/>
          </ac:spMkLst>
        </pc:spChg>
        <pc:spChg chg="mod">
          <ac:chgData name="VICTOR JOSE GONZALEZ RODRIGUEZ" userId="3fdd7208-0adc-40d2-a594-662a5d66d0ad" providerId="ADAL" clId="{B7141990-3645-43D5-B7C2-8660E46D4AAA}" dt="2025-09-21T14:58:02.815" v="1520" actId="962"/>
          <ac:spMkLst>
            <pc:docMk/>
            <pc:sldMk cId="2549334729" sldId="2809"/>
            <ac:spMk id="3" creationId="{F5FBF11B-734A-12EE-1D26-413E409513C3}"/>
          </ac:spMkLst>
        </pc:spChg>
        <pc:spChg chg="mod">
          <ac:chgData name="VICTOR JOSE GONZALEZ RODRIGUEZ" userId="3fdd7208-0adc-40d2-a594-662a5d66d0ad" providerId="ADAL" clId="{B7141990-3645-43D5-B7C2-8660E46D4AAA}" dt="2025-09-21T14:58:02.815" v="1520" actId="962"/>
          <ac:spMkLst>
            <pc:docMk/>
            <pc:sldMk cId="2549334729" sldId="2809"/>
            <ac:spMk id="4" creationId="{6BDADF0E-B88F-E897-0EF2-0B693A5D459A}"/>
          </ac:spMkLst>
        </pc:spChg>
        <pc:spChg chg="mod">
          <ac:chgData name="VICTOR JOSE GONZALEZ RODRIGUEZ" userId="3fdd7208-0adc-40d2-a594-662a5d66d0ad" providerId="ADAL" clId="{B7141990-3645-43D5-B7C2-8660E46D4AAA}" dt="2025-09-21T14:58:02.815" v="1520" actId="962"/>
          <ac:spMkLst>
            <pc:docMk/>
            <pc:sldMk cId="2549334729" sldId="2809"/>
            <ac:spMk id="5" creationId="{D376757E-BE19-0172-B69D-7CDC7D14B550}"/>
          </ac:spMkLst>
        </pc:spChg>
        <pc:spChg chg="mod">
          <ac:chgData name="VICTOR JOSE GONZALEZ RODRIGUEZ" userId="3fdd7208-0adc-40d2-a594-662a5d66d0ad" providerId="ADAL" clId="{B7141990-3645-43D5-B7C2-8660E46D4AAA}" dt="2025-09-21T14:58:02.815" v="1520" actId="962"/>
          <ac:spMkLst>
            <pc:docMk/>
            <pc:sldMk cId="2549334729" sldId="2809"/>
            <ac:spMk id="6" creationId="{D2626385-4D24-700D-C490-B09850CB5A8C}"/>
          </ac:spMkLst>
        </pc:spChg>
        <pc:spChg chg="mod">
          <ac:chgData name="VICTOR JOSE GONZALEZ RODRIGUEZ" userId="3fdd7208-0adc-40d2-a594-662a5d66d0ad" providerId="ADAL" clId="{B7141990-3645-43D5-B7C2-8660E46D4AAA}" dt="2025-09-21T14:58:02.815" v="1520" actId="962"/>
          <ac:spMkLst>
            <pc:docMk/>
            <pc:sldMk cId="2549334729" sldId="2809"/>
            <ac:spMk id="7" creationId="{8FE5D86A-4E2F-6AF1-FBEB-3B56155ECA71}"/>
          </ac:spMkLst>
        </pc:spChg>
        <pc:spChg chg="mod">
          <ac:chgData name="VICTOR JOSE GONZALEZ RODRIGUEZ" userId="3fdd7208-0adc-40d2-a594-662a5d66d0ad" providerId="ADAL" clId="{B7141990-3645-43D5-B7C2-8660E46D4AAA}" dt="2025-09-21T14:58:02.815" v="1520" actId="962"/>
          <ac:spMkLst>
            <pc:docMk/>
            <pc:sldMk cId="2549334729" sldId="2809"/>
            <ac:spMk id="8" creationId="{19544126-CB37-5995-1CF4-9284B1EEC8CB}"/>
          </ac:spMkLst>
        </pc:spChg>
        <pc:picChg chg="mod">
          <ac:chgData name="VICTOR JOSE GONZALEZ RODRIGUEZ" userId="3fdd7208-0adc-40d2-a594-662a5d66d0ad" providerId="ADAL" clId="{B7141990-3645-43D5-B7C2-8660E46D4AAA}" dt="2025-09-21T14:58:09.599" v="1580" actId="962"/>
          <ac:picMkLst>
            <pc:docMk/>
            <pc:sldMk cId="2549334729" sldId="2809"/>
            <ac:picMk id="20" creationId="{D92EF0F4-B0A0-D04B-289B-B3A67AC05D27}"/>
          </ac:picMkLst>
        </pc:picChg>
        <pc:cxnChg chg="mod">
          <ac:chgData name="VICTOR JOSE GONZALEZ RODRIGUEZ" userId="3fdd7208-0adc-40d2-a594-662a5d66d0ad" providerId="ADAL" clId="{B7141990-3645-43D5-B7C2-8660E46D4AAA}" dt="2025-09-21T14:58:02.815" v="1520" actId="962"/>
          <ac:cxnSpMkLst>
            <pc:docMk/>
            <pc:sldMk cId="2549334729" sldId="2809"/>
            <ac:cxnSpMk id="9" creationId="{ADEEA4C0-D3DD-41B2-E75E-3AE03C84D6AB}"/>
          </ac:cxnSpMkLst>
        </pc:cxnChg>
      </pc:sldChg>
      <pc:sldChg chg="modSp mod">
        <pc:chgData name="VICTOR JOSE GONZALEZ RODRIGUEZ" userId="3fdd7208-0adc-40d2-a594-662a5d66d0ad" providerId="ADAL" clId="{B7141990-3645-43D5-B7C2-8660E46D4AAA}" dt="2025-09-21T14:58:38.822" v="1647" actId="962"/>
        <pc:sldMkLst>
          <pc:docMk/>
          <pc:sldMk cId="1880795058" sldId="2810"/>
        </pc:sldMkLst>
        <pc:spChg chg="mod">
          <ac:chgData name="VICTOR JOSE GONZALEZ RODRIGUEZ" userId="3fdd7208-0adc-40d2-a594-662a5d66d0ad" providerId="ADAL" clId="{B7141990-3645-43D5-B7C2-8660E46D4AAA}" dt="2025-09-21T14:58:22.584" v="1581" actId="962"/>
          <ac:spMkLst>
            <pc:docMk/>
            <pc:sldMk cId="1880795058" sldId="2810"/>
            <ac:spMk id="5" creationId="{B0E4F042-11A0-E257-210D-DCE5E74F05E4}"/>
          </ac:spMkLst>
        </pc:spChg>
        <pc:spChg chg="mod">
          <ac:chgData name="VICTOR JOSE GONZALEZ RODRIGUEZ" userId="3fdd7208-0adc-40d2-a594-662a5d66d0ad" providerId="ADAL" clId="{B7141990-3645-43D5-B7C2-8660E46D4AAA}" dt="2025-09-21T14:58:22.584" v="1581" actId="962"/>
          <ac:spMkLst>
            <pc:docMk/>
            <pc:sldMk cId="1880795058" sldId="2810"/>
            <ac:spMk id="6" creationId="{2AB34394-B903-7B74-15E3-FAAB0AB98235}"/>
          </ac:spMkLst>
        </pc:spChg>
        <pc:spChg chg="mod">
          <ac:chgData name="VICTOR JOSE GONZALEZ RODRIGUEZ" userId="3fdd7208-0adc-40d2-a594-662a5d66d0ad" providerId="ADAL" clId="{B7141990-3645-43D5-B7C2-8660E46D4AAA}" dt="2025-09-21T14:58:22.584" v="1581" actId="962"/>
          <ac:spMkLst>
            <pc:docMk/>
            <pc:sldMk cId="1880795058" sldId="2810"/>
            <ac:spMk id="7" creationId="{BFC49D3A-652F-EA77-8F9B-16410F50D189}"/>
          </ac:spMkLst>
        </pc:spChg>
        <pc:spChg chg="mod">
          <ac:chgData name="VICTOR JOSE GONZALEZ RODRIGUEZ" userId="3fdd7208-0adc-40d2-a594-662a5d66d0ad" providerId="ADAL" clId="{B7141990-3645-43D5-B7C2-8660E46D4AAA}" dt="2025-09-21T14:58:22.584" v="1581" actId="962"/>
          <ac:spMkLst>
            <pc:docMk/>
            <pc:sldMk cId="1880795058" sldId="2810"/>
            <ac:spMk id="8" creationId="{1E21E26A-7A9C-54F0-662B-6E87BED79E29}"/>
          </ac:spMkLst>
        </pc:spChg>
        <pc:spChg chg="mod">
          <ac:chgData name="VICTOR JOSE GONZALEZ RODRIGUEZ" userId="3fdd7208-0adc-40d2-a594-662a5d66d0ad" providerId="ADAL" clId="{B7141990-3645-43D5-B7C2-8660E46D4AAA}" dt="2025-09-21T14:58:22.584" v="1581" actId="962"/>
          <ac:spMkLst>
            <pc:docMk/>
            <pc:sldMk cId="1880795058" sldId="2810"/>
            <ac:spMk id="9" creationId="{3D70CE48-9C60-325F-88CA-9A09E9E35D1D}"/>
          </ac:spMkLst>
        </pc:spChg>
        <pc:spChg chg="mod">
          <ac:chgData name="VICTOR JOSE GONZALEZ RODRIGUEZ" userId="3fdd7208-0adc-40d2-a594-662a5d66d0ad" providerId="ADAL" clId="{B7141990-3645-43D5-B7C2-8660E46D4AAA}" dt="2025-09-21T14:58:22.584" v="1581" actId="962"/>
          <ac:spMkLst>
            <pc:docMk/>
            <pc:sldMk cId="1880795058" sldId="2810"/>
            <ac:spMk id="10" creationId="{892B20E1-959C-470A-5EEF-3095092C085D}"/>
          </ac:spMkLst>
        </pc:spChg>
        <pc:spChg chg="mod">
          <ac:chgData name="VICTOR JOSE GONZALEZ RODRIGUEZ" userId="3fdd7208-0adc-40d2-a594-662a5d66d0ad" providerId="ADAL" clId="{B7141990-3645-43D5-B7C2-8660E46D4AAA}" dt="2025-09-21T14:58:22.584" v="1581" actId="962"/>
          <ac:spMkLst>
            <pc:docMk/>
            <pc:sldMk cId="1880795058" sldId="2810"/>
            <ac:spMk id="11" creationId="{0297016D-DB61-B07B-03A2-6068799B78B8}"/>
          </ac:spMkLst>
        </pc:spChg>
        <pc:picChg chg="mod">
          <ac:chgData name="VICTOR JOSE GONZALEZ RODRIGUEZ" userId="3fdd7208-0adc-40d2-a594-662a5d66d0ad" providerId="ADAL" clId="{B7141990-3645-43D5-B7C2-8660E46D4AAA}" dt="2025-09-21T14:58:22.584" v="1581" actId="962"/>
          <ac:picMkLst>
            <pc:docMk/>
            <pc:sldMk cId="1880795058" sldId="2810"/>
            <ac:picMk id="3" creationId="{C7FC8959-22DC-F8DE-26C0-01D7C5D2F818}"/>
          </ac:picMkLst>
        </pc:picChg>
        <pc:picChg chg="mod">
          <ac:chgData name="VICTOR JOSE GONZALEZ RODRIGUEZ" userId="3fdd7208-0adc-40d2-a594-662a5d66d0ad" providerId="ADAL" clId="{B7141990-3645-43D5-B7C2-8660E46D4AAA}" dt="2025-09-21T14:58:38.822" v="1647" actId="962"/>
          <ac:picMkLst>
            <pc:docMk/>
            <pc:sldMk cId="1880795058" sldId="2810"/>
            <ac:picMk id="15" creationId="{D7BD6B25-F33E-6C15-C262-FB73452F921B}"/>
          </ac:picMkLst>
        </pc:picChg>
      </pc:sldChg>
      <pc:sldChg chg="modSp mod">
        <pc:chgData name="VICTOR JOSE GONZALEZ RODRIGUEZ" userId="3fdd7208-0adc-40d2-a594-662a5d66d0ad" providerId="ADAL" clId="{B7141990-3645-43D5-B7C2-8660E46D4AAA}" dt="2025-09-21T14:59:10.611" v="1818" actId="962"/>
        <pc:sldMkLst>
          <pc:docMk/>
          <pc:sldMk cId="1912707544" sldId="2811"/>
        </pc:sldMkLst>
        <pc:spChg chg="mod">
          <ac:chgData name="VICTOR JOSE GONZALEZ RODRIGUEZ" userId="3fdd7208-0adc-40d2-a594-662a5d66d0ad" providerId="ADAL" clId="{B7141990-3645-43D5-B7C2-8660E46D4AAA}" dt="2025-09-21T14:58:47.304" v="1648" actId="962"/>
          <ac:spMkLst>
            <pc:docMk/>
            <pc:sldMk cId="1912707544" sldId="2811"/>
            <ac:spMk id="5" creationId="{2BA725A4-0FA6-459F-7F04-7D6F065BF8FA}"/>
          </ac:spMkLst>
        </pc:spChg>
        <pc:spChg chg="mod">
          <ac:chgData name="VICTOR JOSE GONZALEZ RODRIGUEZ" userId="3fdd7208-0adc-40d2-a594-662a5d66d0ad" providerId="ADAL" clId="{B7141990-3645-43D5-B7C2-8660E46D4AAA}" dt="2025-09-21T14:58:47.304" v="1648" actId="962"/>
          <ac:spMkLst>
            <pc:docMk/>
            <pc:sldMk cId="1912707544" sldId="2811"/>
            <ac:spMk id="6" creationId="{A0D8DA6D-E8D6-17A2-EF73-91A4186F39F6}"/>
          </ac:spMkLst>
        </pc:spChg>
        <pc:spChg chg="mod">
          <ac:chgData name="VICTOR JOSE GONZALEZ RODRIGUEZ" userId="3fdd7208-0adc-40d2-a594-662a5d66d0ad" providerId="ADAL" clId="{B7141990-3645-43D5-B7C2-8660E46D4AAA}" dt="2025-09-21T14:58:47.304" v="1648" actId="962"/>
          <ac:spMkLst>
            <pc:docMk/>
            <pc:sldMk cId="1912707544" sldId="2811"/>
            <ac:spMk id="7" creationId="{EFD3763E-919B-9557-BE9F-AC467F4EA5A9}"/>
          </ac:spMkLst>
        </pc:spChg>
        <pc:spChg chg="mod">
          <ac:chgData name="VICTOR JOSE GONZALEZ RODRIGUEZ" userId="3fdd7208-0adc-40d2-a594-662a5d66d0ad" providerId="ADAL" clId="{B7141990-3645-43D5-B7C2-8660E46D4AAA}" dt="2025-09-21T14:58:47.304" v="1648" actId="962"/>
          <ac:spMkLst>
            <pc:docMk/>
            <pc:sldMk cId="1912707544" sldId="2811"/>
            <ac:spMk id="8" creationId="{672F150A-1948-03BF-8090-2F88958DB034}"/>
          </ac:spMkLst>
        </pc:spChg>
        <pc:spChg chg="mod">
          <ac:chgData name="VICTOR JOSE GONZALEZ RODRIGUEZ" userId="3fdd7208-0adc-40d2-a594-662a5d66d0ad" providerId="ADAL" clId="{B7141990-3645-43D5-B7C2-8660E46D4AAA}" dt="2025-09-21T14:58:47.304" v="1648" actId="962"/>
          <ac:spMkLst>
            <pc:docMk/>
            <pc:sldMk cId="1912707544" sldId="2811"/>
            <ac:spMk id="9" creationId="{49D697BF-123B-2C5E-A56E-3A8CBA2C84A5}"/>
          </ac:spMkLst>
        </pc:spChg>
        <pc:spChg chg="mod">
          <ac:chgData name="VICTOR JOSE GONZALEZ RODRIGUEZ" userId="3fdd7208-0adc-40d2-a594-662a5d66d0ad" providerId="ADAL" clId="{B7141990-3645-43D5-B7C2-8660E46D4AAA}" dt="2025-09-21T14:58:47.304" v="1648" actId="962"/>
          <ac:spMkLst>
            <pc:docMk/>
            <pc:sldMk cId="1912707544" sldId="2811"/>
            <ac:spMk id="10" creationId="{0785F65E-3ADF-18DD-33F6-EA8799022FBD}"/>
          </ac:spMkLst>
        </pc:spChg>
        <pc:spChg chg="mod">
          <ac:chgData name="VICTOR JOSE GONZALEZ RODRIGUEZ" userId="3fdd7208-0adc-40d2-a594-662a5d66d0ad" providerId="ADAL" clId="{B7141990-3645-43D5-B7C2-8660E46D4AAA}" dt="2025-09-21T14:58:47.304" v="1648" actId="962"/>
          <ac:spMkLst>
            <pc:docMk/>
            <pc:sldMk cId="1912707544" sldId="2811"/>
            <ac:spMk id="11" creationId="{4E28FE91-04DD-C8F5-F06D-08E31383BC61}"/>
          </ac:spMkLst>
        </pc:spChg>
        <pc:picChg chg="mod">
          <ac:chgData name="VICTOR JOSE GONZALEZ RODRIGUEZ" userId="3fdd7208-0adc-40d2-a594-662a5d66d0ad" providerId="ADAL" clId="{B7141990-3645-43D5-B7C2-8660E46D4AAA}" dt="2025-09-21T14:59:10.611" v="1818" actId="962"/>
          <ac:picMkLst>
            <pc:docMk/>
            <pc:sldMk cId="1912707544" sldId="2811"/>
            <ac:picMk id="3" creationId="{FF7F7DAB-8482-D315-A235-1F2FEBE3A1DD}"/>
          </ac:picMkLst>
        </pc:picChg>
      </pc:sldChg>
      <pc:sldChg chg="modSp mod">
        <pc:chgData name="VICTOR JOSE GONZALEZ RODRIGUEZ" userId="3fdd7208-0adc-40d2-a594-662a5d66d0ad" providerId="ADAL" clId="{B7141990-3645-43D5-B7C2-8660E46D4AAA}" dt="2025-09-21T14:59:49.618" v="1819" actId="962"/>
        <pc:sldMkLst>
          <pc:docMk/>
          <pc:sldMk cId="4166165112" sldId="2812"/>
        </pc:sldMkLst>
        <pc:spChg chg="mod">
          <ac:chgData name="VICTOR JOSE GONZALEZ RODRIGUEZ" userId="3fdd7208-0adc-40d2-a594-662a5d66d0ad" providerId="ADAL" clId="{B7141990-3645-43D5-B7C2-8660E46D4AAA}" dt="2025-09-21T14:59:49.618" v="1819" actId="962"/>
          <ac:spMkLst>
            <pc:docMk/>
            <pc:sldMk cId="4166165112" sldId="2812"/>
            <ac:spMk id="5" creationId="{F2B94F55-FEE1-BB1A-AC35-1B68A3EC4C01}"/>
          </ac:spMkLst>
        </pc:spChg>
        <pc:spChg chg="mod">
          <ac:chgData name="VICTOR JOSE GONZALEZ RODRIGUEZ" userId="3fdd7208-0adc-40d2-a594-662a5d66d0ad" providerId="ADAL" clId="{B7141990-3645-43D5-B7C2-8660E46D4AAA}" dt="2025-09-21T14:59:49.618" v="1819" actId="962"/>
          <ac:spMkLst>
            <pc:docMk/>
            <pc:sldMk cId="4166165112" sldId="2812"/>
            <ac:spMk id="6" creationId="{03A9C721-5EEB-ABDB-5071-5D1C690F88FF}"/>
          </ac:spMkLst>
        </pc:spChg>
        <pc:spChg chg="mod">
          <ac:chgData name="VICTOR JOSE GONZALEZ RODRIGUEZ" userId="3fdd7208-0adc-40d2-a594-662a5d66d0ad" providerId="ADAL" clId="{B7141990-3645-43D5-B7C2-8660E46D4AAA}" dt="2025-09-21T14:59:49.618" v="1819" actId="962"/>
          <ac:spMkLst>
            <pc:docMk/>
            <pc:sldMk cId="4166165112" sldId="2812"/>
            <ac:spMk id="7" creationId="{B85297B0-3B94-F60F-D7D4-563705E3B582}"/>
          </ac:spMkLst>
        </pc:spChg>
        <pc:spChg chg="mod">
          <ac:chgData name="VICTOR JOSE GONZALEZ RODRIGUEZ" userId="3fdd7208-0adc-40d2-a594-662a5d66d0ad" providerId="ADAL" clId="{B7141990-3645-43D5-B7C2-8660E46D4AAA}" dt="2025-09-21T14:59:49.618" v="1819" actId="962"/>
          <ac:spMkLst>
            <pc:docMk/>
            <pc:sldMk cId="4166165112" sldId="2812"/>
            <ac:spMk id="8" creationId="{976D521C-9918-2F84-E626-A558432CED34}"/>
          </ac:spMkLst>
        </pc:spChg>
        <pc:spChg chg="mod">
          <ac:chgData name="VICTOR JOSE GONZALEZ RODRIGUEZ" userId="3fdd7208-0adc-40d2-a594-662a5d66d0ad" providerId="ADAL" clId="{B7141990-3645-43D5-B7C2-8660E46D4AAA}" dt="2025-09-21T14:59:49.618" v="1819" actId="962"/>
          <ac:spMkLst>
            <pc:docMk/>
            <pc:sldMk cId="4166165112" sldId="2812"/>
            <ac:spMk id="9" creationId="{1E7F70C1-7D78-28F0-7D19-F6CCD18D77A6}"/>
          </ac:spMkLst>
        </pc:spChg>
        <pc:spChg chg="mod">
          <ac:chgData name="VICTOR JOSE GONZALEZ RODRIGUEZ" userId="3fdd7208-0adc-40d2-a594-662a5d66d0ad" providerId="ADAL" clId="{B7141990-3645-43D5-B7C2-8660E46D4AAA}" dt="2025-09-21T14:59:49.618" v="1819" actId="962"/>
          <ac:spMkLst>
            <pc:docMk/>
            <pc:sldMk cId="4166165112" sldId="2812"/>
            <ac:spMk id="10" creationId="{ACBAADEF-00C3-5D14-891C-418940C1C2F8}"/>
          </ac:spMkLst>
        </pc:spChg>
        <pc:spChg chg="mod">
          <ac:chgData name="VICTOR JOSE GONZALEZ RODRIGUEZ" userId="3fdd7208-0adc-40d2-a594-662a5d66d0ad" providerId="ADAL" clId="{B7141990-3645-43D5-B7C2-8660E46D4AAA}" dt="2025-09-21T14:59:49.618" v="1819" actId="962"/>
          <ac:spMkLst>
            <pc:docMk/>
            <pc:sldMk cId="4166165112" sldId="2812"/>
            <ac:spMk id="11" creationId="{69D966CA-1E44-D761-3D53-D766A0CB4EB6}"/>
          </ac:spMkLst>
        </pc:spChg>
        <pc:picChg chg="mod">
          <ac:chgData name="VICTOR JOSE GONZALEZ RODRIGUEZ" userId="3fdd7208-0adc-40d2-a594-662a5d66d0ad" providerId="ADAL" clId="{B7141990-3645-43D5-B7C2-8660E46D4AAA}" dt="2025-09-21T14:59:49.618" v="1819" actId="962"/>
          <ac:picMkLst>
            <pc:docMk/>
            <pc:sldMk cId="4166165112" sldId="2812"/>
            <ac:picMk id="3" creationId="{53657169-F63F-D0EA-D368-A739C293A209}"/>
          </ac:picMkLst>
        </pc:picChg>
      </pc:sldChg>
      <pc:sldChg chg="modSp mod">
        <pc:chgData name="VICTOR JOSE GONZALEZ RODRIGUEZ" userId="3fdd7208-0adc-40d2-a594-662a5d66d0ad" providerId="ADAL" clId="{B7141990-3645-43D5-B7C2-8660E46D4AAA}" dt="2025-09-21T15:00:20.027" v="1964" actId="962"/>
        <pc:sldMkLst>
          <pc:docMk/>
          <pc:sldMk cId="3399694293" sldId="2813"/>
        </pc:sldMkLst>
        <pc:spChg chg="mod">
          <ac:chgData name="VICTOR JOSE GONZALEZ RODRIGUEZ" userId="3fdd7208-0adc-40d2-a594-662a5d66d0ad" providerId="ADAL" clId="{B7141990-3645-43D5-B7C2-8660E46D4AAA}" dt="2025-09-21T15:00:03.422" v="1820" actId="962"/>
          <ac:spMkLst>
            <pc:docMk/>
            <pc:sldMk cId="3399694293" sldId="2813"/>
            <ac:spMk id="5" creationId="{52748AA9-2A51-DABA-D5B8-E4B18C263B2A}"/>
          </ac:spMkLst>
        </pc:spChg>
        <pc:spChg chg="mod">
          <ac:chgData name="VICTOR JOSE GONZALEZ RODRIGUEZ" userId="3fdd7208-0adc-40d2-a594-662a5d66d0ad" providerId="ADAL" clId="{B7141990-3645-43D5-B7C2-8660E46D4AAA}" dt="2025-09-21T15:00:03.422" v="1820" actId="962"/>
          <ac:spMkLst>
            <pc:docMk/>
            <pc:sldMk cId="3399694293" sldId="2813"/>
            <ac:spMk id="6" creationId="{61042E13-DF35-0198-5ADE-661C8D98BC5A}"/>
          </ac:spMkLst>
        </pc:spChg>
        <pc:spChg chg="mod">
          <ac:chgData name="VICTOR JOSE GONZALEZ RODRIGUEZ" userId="3fdd7208-0adc-40d2-a594-662a5d66d0ad" providerId="ADAL" clId="{B7141990-3645-43D5-B7C2-8660E46D4AAA}" dt="2025-09-21T15:00:03.422" v="1820" actId="962"/>
          <ac:spMkLst>
            <pc:docMk/>
            <pc:sldMk cId="3399694293" sldId="2813"/>
            <ac:spMk id="7" creationId="{1A3F9C84-E821-D563-6CB5-B2EABFF81960}"/>
          </ac:spMkLst>
        </pc:spChg>
        <pc:spChg chg="mod">
          <ac:chgData name="VICTOR JOSE GONZALEZ RODRIGUEZ" userId="3fdd7208-0adc-40d2-a594-662a5d66d0ad" providerId="ADAL" clId="{B7141990-3645-43D5-B7C2-8660E46D4AAA}" dt="2025-09-21T15:00:03.422" v="1820" actId="962"/>
          <ac:spMkLst>
            <pc:docMk/>
            <pc:sldMk cId="3399694293" sldId="2813"/>
            <ac:spMk id="8" creationId="{F71D886C-F302-2562-2EDA-AC81665703D0}"/>
          </ac:spMkLst>
        </pc:spChg>
        <pc:spChg chg="mod">
          <ac:chgData name="VICTOR JOSE GONZALEZ RODRIGUEZ" userId="3fdd7208-0adc-40d2-a594-662a5d66d0ad" providerId="ADAL" clId="{B7141990-3645-43D5-B7C2-8660E46D4AAA}" dt="2025-09-21T15:00:03.422" v="1820" actId="962"/>
          <ac:spMkLst>
            <pc:docMk/>
            <pc:sldMk cId="3399694293" sldId="2813"/>
            <ac:spMk id="9" creationId="{5C3A8C93-CF70-803B-1481-D68333FE9F96}"/>
          </ac:spMkLst>
        </pc:spChg>
        <pc:spChg chg="mod">
          <ac:chgData name="VICTOR JOSE GONZALEZ RODRIGUEZ" userId="3fdd7208-0adc-40d2-a594-662a5d66d0ad" providerId="ADAL" clId="{B7141990-3645-43D5-B7C2-8660E46D4AAA}" dt="2025-09-21T15:00:03.422" v="1820" actId="962"/>
          <ac:spMkLst>
            <pc:docMk/>
            <pc:sldMk cId="3399694293" sldId="2813"/>
            <ac:spMk id="10" creationId="{AEF8F8CD-D8F6-560C-DAF6-8852DE4EBE4E}"/>
          </ac:spMkLst>
        </pc:spChg>
        <pc:spChg chg="mod">
          <ac:chgData name="VICTOR JOSE GONZALEZ RODRIGUEZ" userId="3fdd7208-0adc-40d2-a594-662a5d66d0ad" providerId="ADAL" clId="{B7141990-3645-43D5-B7C2-8660E46D4AAA}" dt="2025-09-21T15:00:03.422" v="1820" actId="962"/>
          <ac:spMkLst>
            <pc:docMk/>
            <pc:sldMk cId="3399694293" sldId="2813"/>
            <ac:spMk id="11" creationId="{648BBAB3-95AF-D6C1-D6C4-C83B08469769}"/>
          </ac:spMkLst>
        </pc:spChg>
        <pc:grpChg chg="mod">
          <ac:chgData name="VICTOR JOSE GONZALEZ RODRIGUEZ" userId="3fdd7208-0adc-40d2-a594-662a5d66d0ad" providerId="ADAL" clId="{B7141990-3645-43D5-B7C2-8660E46D4AAA}" dt="2025-09-21T15:00:20.027" v="1964" actId="962"/>
          <ac:grpSpMkLst>
            <pc:docMk/>
            <pc:sldMk cId="3399694293" sldId="2813"/>
            <ac:grpSpMk id="17" creationId="{4A96FC67-5EA4-3DD8-C096-35057A7930C7}"/>
          </ac:grpSpMkLst>
        </pc:grpChg>
      </pc:sldChg>
      <pc:sldChg chg="modSp mod">
        <pc:chgData name="VICTOR JOSE GONZALEZ RODRIGUEZ" userId="3fdd7208-0adc-40d2-a594-662a5d66d0ad" providerId="ADAL" clId="{B7141990-3645-43D5-B7C2-8660E46D4AAA}" dt="2025-09-21T15:01:09.842" v="2067" actId="962"/>
        <pc:sldMkLst>
          <pc:docMk/>
          <pc:sldMk cId="1944848199" sldId="2814"/>
        </pc:sldMkLst>
        <pc:spChg chg="mod">
          <ac:chgData name="VICTOR JOSE GONZALEZ RODRIGUEZ" userId="3fdd7208-0adc-40d2-a594-662a5d66d0ad" providerId="ADAL" clId="{B7141990-3645-43D5-B7C2-8660E46D4AAA}" dt="2025-09-21T15:00:35.963" v="1965" actId="962"/>
          <ac:spMkLst>
            <pc:docMk/>
            <pc:sldMk cId="1944848199" sldId="2814"/>
            <ac:spMk id="7" creationId="{E0731056-47F3-D322-E059-52498477D365}"/>
          </ac:spMkLst>
        </pc:spChg>
        <pc:spChg chg="mod">
          <ac:chgData name="VICTOR JOSE GONZALEZ RODRIGUEZ" userId="3fdd7208-0adc-40d2-a594-662a5d66d0ad" providerId="ADAL" clId="{B7141990-3645-43D5-B7C2-8660E46D4AAA}" dt="2025-09-21T15:00:35.963" v="1965" actId="962"/>
          <ac:spMkLst>
            <pc:docMk/>
            <pc:sldMk cId="1944848199" sldId="2814"/>
            <ac:spMk id="8" creationId="{911FCD43-059C-FE2C-CC67-B68D876E9CAF}"/>
          </ac:spMkLst>
        </pc:spChg>
        <pc:spChg chg="mod">
          <ac:chgData name="VICTOR JOSE GONZALEZ RODRIGUEZ" userId="3fdd7208-0adc-40d2-a594-662a5d66d0ad" providerId="ADAL" clId="{B7141990-3645-43D5-B7C2-8660E46D4AAA}" dt="2025-09-21T15:00:35.963" v="1965" actId="962"/>
          <ac:spMkLst>
            <pc:docMk/>
            <pc:sldMk cId="1944848199" sldId="2814"/>
            <ac:spMk id="9" creationId="{E8DF4F9E-0C64-34E8-272B-8CD28D8D92D5}"/>
          </ac:spMkLst>
        </pc:spChg>
        <pc:spChg chg="mod">
          <ac:chgData name="VICTOR JOSE GONZALEZ RODRIGUEZ" userId="3fdd7208-0adc-40d2-a594-662a5d66d0ad" providerId="ADAL" clId="{B7141990-3645-43D5-B7C2-8660E46D4AAA}" dt="2025-09-21T15:00:35.963" v="1965" actId="962"/>
          <ac:spMkLst>
            <pc:docMk/>
            <pc:sldMk cId="1944848199" sldId="2814"/>
            <ac:spMk id="10" creationId="{46F97859-E110-F2C0-53EB-3F661485521F}"/>
          </ac:spMkLst>
        </pc:spChg>
        <pc:spChg chg="mod">
          <ac:chgData name="VICTOR JOSE GONZALEZ RODRIGUEZ" userId="3fdd7208-0adc-40d2-a594-662a5d66d0ad" providerId="ADAL" clId="{B7141990-3645-43D5-B7C2-8660E46D4AAA}" dt="2025-09-21T15:00:35.963" v="1965" actId="962"/>
          <ac:spMkLst>
            <pc:docMk/>
            <pc:sldMk cId="1944848199" sldId="2814"/>
            <ac:spMk id="11" creationId="{AB9FAB42-85B7-04A2-4252-F52848A96671}"/>
          </ac:spMkLst>
        </pc:spChg>
        <pc:spChg chg="mod">
          <ac:chgData name="VICTOR JOSE GONZALEZ RODRIGUEZ" userId="3fdd7208-0adc-40d2-a594-662a5d66d0ad" providerId="ADAL" clId="{B7141990-3645-43D5-B7C2-8660E46D4AAA}" dt="2025-09-21T15:00:35.963" v="1965" actId="962"/>
          <ac:spMkLst>
            <pc:docMk/>
            <pc:sldMk cId="1944848199" sldId="2814"/>
            <ac:spMk id="12" creationId="{92942A49-7BAD-9B3B-680F-DC5DACA6814C}"/>
          </ac:spMkLst>
        </pc:spChg>
        <pc:spChg chg="mod">
          <ac:chgData name="VICTOR JOSE GONZALEZ RODRIGUEZ" userId="3fdd7208-0adc-40d2-a594-662a5d66d0ad" providerId="ADAL" clId="{B7141990-3645-43D5-B7C2-8660E46D4AAA}" dt="2025-09-21T15:00:35.963" v="1965" actId="962"/>
          <ac:spMkLst>
            <pc:docMk/>
            <pc:sldMk cId="1944848199" sldId="2814"/>
            <ac:spMk id="13" creationId="{CB24C4DF-875C-FB20-6DB5-C01C18A26D4F}"/>
          </ac:spMkLst>
        </pc:spChg>
        <pc:picChg chg="mod">
          <ac:chgData name="VICTOR JOSE GONZALEZ RODRIGUEZ" userId="3fdd7208-0adc-40d2-a594-662a5d66d0ad" providerId="ADAL" clId="{B7141990-3645-43D5-B7C2-8660E46D4AAA}" dt="2025-09-21T15:00:35.963" v="1965" actId="962"/>
          <ac:picMkLst>
            <pc:docMk/>
            <pc:sldMk cId="1944848199" sldId="2814"/>
            <ac:picMk id="5" creationId="{D7F2CBB1-3D53-CE10-8690-3B0D2072F419}"/>
          </ac:picMkLst>
        </pc:picChg>
        <pc:picChg chg="mod">
          <ac:chgData name="VICTOR JOSE GONZALEZ RODRIGUEZ" userId="3fdd7208-0adc-40d2-a594-662a5d66d0ad" providerId="ADAL" clId="{B7141990-3645-43D5-B7C2-8660E46D4AAA}" dt="2025-09-21T15:01:09.842" v="2067" actId="962"/>
          <ac:picMkLst>
            <pc:docMk/>
            <pc:sldMk cId="1944848199" sldId="2814"/>
            <ac:picMk id="14" creationId="{43298B7C-F90D-3ABD-B119-1F39AB86D010}"/>
          </ac:picMkLst>
        </pc:picChg>
      </pc:sldChg>
      <pc:sldChg chg="modSp mod">
        <pc:chgData name="VICTOR JOSE GONZALEZ RODRIGUEZ" userId="3fdd7208-0adc-40d2-a594-662a5d66d0ad" providerId="ADAL" clId="{B7141990-3645-43D5-B7C2-8660E46D4AAA}" dt="2025-09-21T05:29:44.732" v="186" actId="962"/>
        <pc:sldMkLst>
          <pc:docMk/>
          <pc:sldMk cId="92753079" sldId="2815"/>
        </pc:sldMkLst>
        <pc:spChg chg="mod">
          <ac:chgData name="VICTOR JOSE GONZALEZ RODRIGUEZ" userId="3fdd7208-0adc-40d2-a594-662a5d66d0ad" providerId="ADAL" clId="{B7141990-3645-43D5-B7C2-8660E46D4AAA}" dt="2025-09-21T05:29:44.723" v="184" actId="962"/>
          <ac:spMkLst>
            <pc:docMk/>
            <pc:sldMk cId="92753079" sldId="2815"/>
            <ac:spMk id="2" creationId="{2A7E8E11-076A-7779-CD47-1E60E5EC9235}"/>
          </ac:spMkLst>
        </pc:spChg>
        <pc:spChg chg="mod">
          <ac:chgData name="VICTOR JOSE GONZALEZ RODRIGUEZ" userId="3fdd7208-0adc-40d2-a594-662a5d66d0ad" providerId="ADAL" clId="{B7141990-3645-43D5-B7C2-8660E46D4AAA}" dt="2025-09-21T05:29:44.728" v="185" actId="962"/>
          <ac:spMkLst>
            <pc:docMk/>
            <pc:sldMk cId="92753079" sldId="2815"/>
            <ac:spMk id="3" creationId="{4B851699-679D-B7B9-E60C-DFA8541E2B4D}"/>
          </ac:spMkLst>
        </pc:spChg>
        <pc:spChg chg="mod">
          <ac:chgData name="VICTOR JOSE GONZALEZ RODRIGUEZ" userId="3fdd7208-0adc-40d2-a594-662a5d66d0ad" providerId="ADAL" clId="{B7141990-3645-43D5-B7C2-8660E46D4AAA}" dt="2025-09-21T05:29:44.732" v="186" actId="962"/>
          <ac:spMkLst>
            <pc:docMk/>
            <pc:sldMk cId="92753079" sldId="2815"/>
            <ac:spMk id="4" creationId="{8115D549-EDBD-A17E-C08A-DF0C59FB88C4}"/>
          </ac:spMkLst>
        </pc:spChg>
      </pc:sldChg>
      <pc:sldChg chg="modSp mod">
        <pc:chgData name="VICTOR JOSE GONZALEZ RODRIGUEZ" userId="3fdd7208-0adc-40d2-a594-662a5d66d0ad" providerId="ADAL" clId="{B7141990-3645-43D5-B7C2-8660E46D4AAA}" dt="2025-09-21T05:29:44.752" v="189" actId="962"/>
        <pc:sldMkLst>
          <pc:docMk/>
          <pc:sldMk cId="3460785528" sldId="2816"/>
        </pc:sldMkLst>
        <pc:spChg chg="mod">
          <ac:chgData name="VICTOR JOSE GONZALEZ RODRIGUEZ" userId="3fdd7208-0adc-40d2-a594-662a5d66d0ad" providerId="ADAL" clId="{B7141990-3645-43D5-B7C2-8660E46D4AAA}" dt="2025-09-21T05:29:44.745" v="187" actId="962"/>
          <ac:spMkLst>
            <pc:docMk/>
            <pc:sldMk cId="3460785528" sldId="2816"/>
            <ac:spMk id="2" creationId="{1548B8A5-9D00-93DD-F0B4-6362086842B4}"/>
          </ac:spMkLst>
        </pc:spChg>
        <pc:spChg chg="mod">
          <ac:chgData name="VICTOR JOSE GONZALEZ RODRIGUEZ" userId="3fdd7208-0adc-40d2-a594-662a5d66d0ad" providerId="ADAL" clId="{B7141990-3645-43D5-B7C2-8660E46D4AAA}" dt="2025-09-21T05:29:44.748" v="188" actId="962"/>
          <ac:spMkLst>
            <pc:docMk/>
            <pc:sldMk cId="3460785528" sldId="2816"/>
            <ac:spMk id="3" creationId="{76844367-A0FB-A219-EA37-842C27CED527}"/>
          </ac:spMkLst>
        </pc:spChg>
        <pc:spChg chg="mod">
          <ac:chgData name="VICTOR JOSE GONZALEZ RODRIGUEZ" userId="3fdd7208-0adc-40d2-a594-662a5d66d0ad" providerId="ADAL" clId="{B7141990-3645-43D5-B7C2-8660E46D4AAA}" dt="2025-09-21T05:29:44.752" v="189" actId="962"/>
          <ac:spMkLst>
            <pc:docMk/>
            <pc:sldMk cId="3460785528" sldId="2816"/>
            <ac:spMk id="4" creationId="{E58FA881-3EE9-D178-CE6D-336684431D0E}"/>
          </ac:spMkLst>
        </pc:spChg>
      </pc:sldChg>
      <pc:sldChg chg="modSp mod">
        <pc:chgData name="VICTOR JOSE GONZALEZ RODRIGUEZ" userId="3fdd7208-0adc-40d2-a594-662a5d66d0ad" providerId="ADAL" clId="{B7141990-3645-43D5-B7C2-8660E46D4AAA}" dt="2025-09-21T05:29:45.004" v="220" actId="962"/>
        <pc:sldMkLst>
          <pc:docMk/>
          <pc:sldMk cId="3904200117" sldId="2820"/>
        </pc:sldMkLst>
        <pc:spChg chg="mod">
          <ac:chgData name="VICTOR JOSE GONZALEZ RODRIGUEZ" userId="3fdd7208-0adc-40d2-a594-662a5d66d0ad" providerId="ADAL" clId="{B7141990-3645-43D5-B7C2-8660E46D4AAA}" dt="2025-09-21T05:29:44.995" v="218" actId="962"/>
          <ac:spMkLst>
            <pc:docMk/>
            <pc:sldMk cId="3904200117" sldId="2820"/>
            <ac:spMk id="2" creationId="{7F132F9D-F6F0-C4A0-65FA-6D0D96052697}"/>
          </ac:spMkLst>
        </pc:spChg>
        <pc:spChg chg="mod">
          <ac:chgData name="VICTOR JOSE GONZALEZ RODRIGUEZ" userId="3fdd7208-0adc-40d2-a594-662a5d66d0ad" providerId="ADAL" clId="{B7141990-3645-43D5-B7C2-8660E46D4AAA}" dt="2025-09-21T05:29:45" v="219" actId="962"/>
          <ac:spMkLst>
            <pc:docMk/>
            <pc:sldMk cId="3904200117" sldId="2820"/>
            <ac:spMk id="3" creationId="{03C09279-2B48-98C4-AC0D-9AFE8A2F0DEA}"/>
          </ac:spMkLst>
        </pc:spChg>
        <pc:spChg chg="mod">
          <ac:chgData name="VICTOR JOSE GONZALEZ RODRIGUEZ" userId="3fdd7208-0adc-40d2-a594-662a5d66d0ad" providerId="ADAL" clId="{B7141990-3645-43D5-B7C2-8660E46D4AAA}" dt="2025-09-21T05:29:45.004" v="220" actId="962"/>
          <ac:spMkLst>
            <pc:docMk/>
            <pc:sldMk cId="3904200117" sldId="2820"/>
            <ac:spMk id="4" creationId="{8B2D06D2-B467-F94F-2F45-67B79A5453E0}"/>
          </ac:spMkLst>
        </pc:spChg>
      </pc:sldChg>
      <pc:sldChg chg="modSp mod">
        <pc:chgData name="VICTOR JOSE GONZALEZ RODRIGUEZ" userId="3fdd7208-0adc-40d2-a594-662a5d66d0ad" providerId="ADAL" clId="{B7141990-3645-43D5-B7C2-8660E46D4AAA}" dt="2025-09-21T05:29:45.024" v="223" actId="962"/>
        <pc:sldMkLst>
          <pc:docMk/>
          <pc:sldMk cId="1173495561" sldId="2821"/>
        </pc:sldMkLst>
        <pc:spChg chg="mod">
          <ac:chgData name="VICTOR JOSE GONZALEZ RODRIGUEZ" userId="3fdd7208-0adc-40d2-a594-662a5d66d0ad" providerId="ADAL" clId="{B7141990-3645-43D5-B7C2-8660E46D4AAA}" dt="2025-09-21T05:29:45.016" v="221" actId="962"/>
          <ac:spMkLst>
            <pc:docMk/>
            <pc:sldMk cId="1173495561" sldId="2821"/>
            <ac:spMk id="2" creationId="{F60247B3-AE7B-C779-939C-AC204386D6F5}"/>
          </ac:spMkLst>
        </pc:spChg>
        <pc:spChg chg="mod">
          <ac:chgData name="VICTOR JOSE GONZALEZ RODRIGUEZ" userId="3fdd7208-0adc-40d2-a594-662a5d66d0ad" providerId="ADAL" clId="{B7141990-3645-43D5-B7C2-8660E46D4AAA}" dt="2025-09-21T05:29:45.021" v="222" actId="962"/>
          <ac:spMkLst>
            <pc:docMk/>
            <pc:sldMk cId="1173495561" sldId="2821"/>
            <ac:spMk id="3" creationId="{C4FA14E3-DDAF-C41C-BEE7-061C07F8C3C8}"/>
          </ac:spMkLst>
        </pc:spChg>
        <pc:spChg chg="mod">
          <ac:chgData name="VICTOR JOSE GONZALEZ RODRIGUEZ" userId="3fdd7208-0adc-40d2-a594-662a5d66d0ad" providerId="ADAL" clId="{B7141990-3645-43D5-B7C2-8660E46D4AAA}" dt="2025-09-21T05:29:45.024" v="223" actId="962"/>
          <ac:spMkLst>
            <pc:docMk/>
            <pc:sldMk cId="1173495561" sldId="2821"/>
            <ac:spMk id="4" creationId="{386E415E-1BAA-B782-83F4-FE7C207BC7CD}"/>
          </ac:spMkLst>
        </pc:spChg>
      </pc:sldChg>
      <pc:sldChg chg="modSp mod">
        <pc:chgData name="VICTOR JOSE GONZALEZ RODRIGUEZ" userId="3fdd7208-0adc-40d2-a594-662a5d66d0ad" providerId="ADAL" clId="{B7141990-3645-43D5-B7C2-8660E46D4AAA}" dt="2025-09-21T05:29:45.047" v="226" actId="962"/>
        <pc:sldMkLst>
          <pc:docMk/>
          <pc:sldMk cId="709212073" sldId="2822"/>
        </pc:sldMkLst>
        <pc:spChg chg="mod">
          <ac:chgData name="VICTOR JOSE GONZALEZ RODRIGUEZ" userId="3fdd7208-0adc-40d2-a594-662a5d66d0ad" providerId="ADAL" clId="{B7141990-3645-43D5-B7C2-8660E46D4AAA}" dt="2025-09-21T05:29:45.039" v="224" actId="962"/>
          <ac:spMkLst>
            <pc:docMk/>
            <pc:sldMk cId="709212073" sldId="2822"/>
            <ac:spMk id="2" creationId="{60423155-8AA0-A07E-73F5-0590C9FD1FD3}"/>
          </ac:spMkLst>
        </pc:spChg>
        <pc:spChg chg="mod">
          <ac:chgData name="VICTOR JOSE GONZALEZ RODRIGUEZ" userId="3fdd7208-0adc-40d2-a594-662a5d66d0ad" providerId="ADAL" clId="{B7141990-3645-43D5-B7C2-8660E46D4AAA}" dt="2025-09-21T05:29:45.043" v="225" actId="962"/>
          <ac:spMkLst>
            <pc:docMk/>
            <pc:sldMk cId="709212073" sldId="2822"/>
            <ac:spMk id="3" creationId="{19E1FEEC-5BDC-0010-0C98-1F8AB37DFF6A}"/>
          </ac:spMkLst>
        </pc:spChg>
        <pc:spChg chg="mod">
          <ac:chgData name="VICTOR JOSE GONZALEZ RODRIGUEZ" userId="3fdd7208-0adc-40d2-a594-662a5d66d0ad" providerId="ADAL" clId="{B7141990-3645-43D5-B7C2-8660E46D4AAA}" dt="2025-09-21T05:29:45.047" v="226" actId="962"/>
          <ac:spMkLst>
            <pc:docMk/>
            <pc:sldMk cId="709212073" sldId="2822"/>
            <ac:spMk id="4" creationId="{8A5014AD-6D62-25AB-6F5F-EADE5CA5B2B2}"/>
          </ac:spMkLst>
        </pc:spChg>
      </pc:sldChg>
      <pc:sldChg chg="modSp mod">
        <pc:chgData name="VICTOR JOSE GONZALEZ RODRIGUEZ" userId="3fdd7208-0adc-40d2-a594-662a5d66d0ad" providerId="ADAL" clId="{B7141990-3645-43D5-B7C2-8660E46D4AAA}" dt="2025-09-21T05:29:45.078" v="229" actId="962"/>
        <pc:sldMkLst>
          <pc:docMk/>
          <pc:sldMk cId="2886202120" sldId="2823"/>
        </pc:sldMkLst>
        <pc:spChg chg="mod">
          <ac:chgData name="VICTOR JOSE GONZALEZ RODRIGUEZ" userId="3fdd7208-0adc-40d2-a594-662a5d66d0ad" providerId="ADAL" clId="{B7141990-3645-43D5-B7C2-8660E46D4AAA}" dt="2025-09-21T05:29:45.070" v="227" actId="962"/>
          <ac:spMkLst>
            <pc:docMk/>
            <pc:sldMk cId="2886202120" sldId="2823"/>
            <ac:spMk id="2" creationId="{D7291F9D-E61E-68EE-D36A-8DF77872B976}"/>
          </ac:spMkLst>
        </pc:spChg>
        <pc:spChg chg="mod">
          <ac:chgData name="VICTOR JOSE GONZALEZ RODRIGUEZ" userId="3fdd7208-0adc-40d2-a594-662a5d66d0ad" providerId="ADAL" clId="{B7141990-3645-43D5-B7C2-8660E46D4AAA}" dt="2025-09-21T05:29:45.075" v="228" actId="962"/>
          <ac:spMkLst>
            <pc:docMk/>
            <pc:sldMk cId="2886202120" sldId="2823"/>
            <ac:spMk id="3" creationId="{D1AC1C4D-7277-427D-3CEE-C0BD46B594A6}"/>
          </ac:spMkLst>
        </pc:spChg>
        <pc:spChg chg="mod">
          <ac:chgData name="VICTOR JOSE GONZALEZ RODRIGUEZ" userId="3fdd7208-0adc-40d2-a594-662a5d66d0ad" providerId="ADAL" clId="{B7141990-3645-43D5-B7C2-8660E46D4AAA}" dt="2025-09-21T05:29:45.078" v="229" actId="962"/>
          <ac:spMkLst>
            <pc:docMk/>
            <pc:sldMk cId="2886202120" sldId="2823"/>
            <ac:spMk id="4" creationId="{DC331908-551A-4348-52D8-E433983B5677}"/>
          </ac:spMkLst>
        </pc:spChg>
      </pc:sldChg>
      <pc:sldChg chg="modSp mod">
        <pc:chgData name="VICTOR JOSE GONZALEZ RODRIGUEZ" userId="3fdd7208-0adc-40d2-a594-662a5d66d0ad" providerId="ADAL" clId="{B7141990-3645-43D5-B7C2-8660E46D4AAA}" dt="2025-09-21T05:29:45.101" v="232" actId="962"/>
        <pc:sldMkLst>
          <pc:docMk/>
          <pc:sldMk cId="3850528307" sldId="2824"/>
        </pc:sldMkLst>
        <pc:spChg chg="mod">
          <ac:chgData name="VICTOR JOSE GONZALEZ RODRIGUEZ" userId="3fdd7208-0adc-40d2-a594-662a5d66d0ad" providerId="ADAL" clId="{B7141990-3645-43D5-B7C2-8660E46D4AAA}" dt="2025-09-21T05:29:45.094" v="230" actId="962"/>
          <ac:spMkLst>
            <pc:docMk/>
            <pc:sldMk cId="3850528307" sldId="2824"/>
            <ac:spMk id="2" creationId="{0E2BC947-EA7C-E9E9-46BC-CCDCB8D71305}"/>
          </ac:spMkLst>
        </pc:spChg>
        <pc:spChg chg="mod">
          <ac:chgData name="VICTOR JOSE GONZALEZ RODRIGUEZ" userId="3fdd7208-0adc-40d2-a594-662a5d66d0ad" providerId="ADAL" clId="{B7141990-3645-43D5-B7C2-8660E46D4AAA}" dt="2025-09-21T05:29:45.098" v="231" actId="962"/>
          <ac:spMkLst>
            <pc:docMk/>
            <pc:sldMk cId="3850528307" sldId="2824"/>
            <ac:spMk id="3" creationId="{89B57699-2B2C-0F8F-C68D-27E7F12EC459}"/>
          </ac:spMkLst>
        </pc:spChg>
        <pc:spChg chg="mod">
          <ac:chgData name="VICTOR JOSE GONZALEZ RODRIGUEZ" userId="3fdd7208-0adc-40d2-a594-662a5d66d0ad" providerId="ADAL" clId="{B7141990-3645-43D5-B7C2-8660E46D4AAA}" dt="2025-09-21T05:29:45.101" v="232" actId="962"/>
          <ac:spMkLst>
            <pc:docMk/>
            <pc:sldMk cId="3850528307" sldId="2824"/>
            <ac:spMk id="4" creationId="{F4821532-D840-68CB-A005-EBF2063D153B}"/>
          </ac:spMkLst>
        </pc:spChg>
      </pc:sldChg>
      <pc:sldChg chg="modSp mod">
        <pc:chgData name="VICTOR JOSE GONZALEZ RODRIGUEZ" userId="3fdd7208-0adc-40d2-a594-662a5d66d0ad" providerId="ADAL" clId="{B7141990-3645-43D5-B7C2-8660E46D4AAA}" dt="2025-09-21T05:29:45.126" v="235" actId="962"/>
        <pc:sldMkLst>
          <pc:docMk/>
          <pc:sldMk cId="3764305368" sldId="2825"/>
        </pc:sldMkLst>
        <pc:spChg chg="mod">
          <ac:chgData name="VICTOR JOSE GONZALEZ RODRIGUEZ" userId="3fdd7208-0adc-40d2-a594-662a5d66d0ad" providerId="ADAL" clId="{B7141990-3645-43D5-B7C2-8660E46D4AAA}" dt="2025-09-21T05:29:45.118" v="233" actId="962"/>
          <ac:spMkLst>
            <pc:docMk/>
            <pc:sldMk cId="3764305368" sldId="2825"/>
            <ac:spMk id="2" creationId="{5A223667-75C9-BB2A-5C39-AFE7DA767EAD}"/>
          </ac:spMkLst>
        </pc:spChg>
        <pc:spChg chg="mod">
          <ac:chgData name="VICTOR JOSE GONZALEZ RODRIGUEZ" userId="3fdd7208-0adc-40d2-a594-662a5d66d0ad" providerId="ADAL" clId="{B7141990-3645-43D5-B7C2-8660E46D4AAA}" dt="2025-09-21T05:29:45.122" v="234" actId="962"/>
          <ac:spMkLst>
            <pc:docMk/>
            <pc:sldMk cId="3764305368" sldId="2825"/>
            <ac:spMk id="3" creationId="{A0E5E427-32B3-3D32-DDCC-53E4230D5A6D}"/>
          </ac:spMkLst>
        </pc:spChg>
        <pc:spChg chg="mod">
          <ac:chgData name="VICTOR JOSE GONZALEZ RODRIGUEZ" userId="3fdd7208-0adc-40d2-a594-662a5d66d0ad" providerId="ADAL" clId="{B7141990-3645-43D5-B7C2-8660E46D4AAA}" dt="2025-09-21T05:29:45.126" v="235" actId="962"/>
          <ac:spMkLst>
            <pc:docMk/>
            <pc:sldMk cId="3764305368" sldId="2825"/>
            <ac:spMk id="4" creationId="{44889635-C27A-AF3C-7E61-CE610AFC57D9}"/>
          </ac:spMkLst>
        </pc:spChg>
      </pc:sldChg>
      <pc:sldChg chg="modSp mod">
        <pc:chgData name="VICTOR JOSE GONZALEZ RODRIGUEZ" userId="3fdd7208-0adc-40d2-a594-662a5d66d0ad" providerId="ADAL" clId="{B7141990-3645-43D5-B7C2-8660E46D4AAA}" dt="2025-09-21T05:29:45.149" v="238" actId="962"/>
        <pc:sldMkLst>
          <pc:docMk/>
          <pc:sldMk cId="2909922894" sldId="2834"/>
        </pc:sldMkLst>
        <pc:spChg chg="mod">
          <ac:chgData name="VICTOR JOSE GONZALEZ RODRIGUEZ" userId="3fdd7208-0adc-40d2-a594-662a5d66d0ad" providerId="ADAL" clId="{B7141990-3645-43D5-B7C2-8660E46D4AAA}" dt="2025-09-21T05:29:45.140" v="236" actId="962"/>
          <ac:spMkLst>
            <pc:docMk/>
            <pc:sldMk cId="2909922894" sldId="2834"/>
            <ac:spMk id="2" creationId="{75F63AC6-AAF4-F198-F826-808F84E38D15}"/>
          </ac:spMkLst>
        </pc:spChg>
        <pc:spChg chg="mod">
          <ac:chgData name="VICTOR JOSE GONZALEZ RODRIGUEZ" userId="3fdd7208-0adc-40d2-a594-662a5d66d0ad" providerId="ADAL" clId="{B7141990-3645-43D5-B7C2-8660E46D4AAA}" dt="2025-09-21T05:29:45.145" v="237" actId="962"/>
          <ac:spMkLst>
            <pc:docMk/>
            <pc:sldMk cId="2909922894" sldId="2834"/>
            <ac:spMk id="3" creationId="{57266123-96B2-D734-0E8B-9C857721588C}"/>
          </ac:spMkLst>
        </pc:spChg>
        <pc:spChg chg="mod">
          <ac:chgData name="VICTOR JOSE GONZALEZ RODRIGUEZ" userId="3fdd7208-0adc-40d2-a594-662a5d66d0ad" providerId="ADAL" clId="{B7141990-3645-43D5-B7C2-8660E46D4AAA}" dt="2025-09-21T05:29:45.149" v="238" actId="962"/>
          <ac:spMkLst>
            <pc:docMk/>
            <pc:sldMk cId="2909922894" sldId="2834"/>
            <ac:spMk id="4" creationId="{FECDE1F1-D10B-49D2-4094-7B52F2A348ED}"/>
          </ac:spMkLst>
        </pc:spChg>
      </pc:sldChg>
      <pc:sldChg chg="modSp mod">
        <pc:chgData name="VICTOR JOSE GONZALEZ RODRIGUEZ" userId="3fdd7208-0adc-40d2-a594-662a5d66d0ad" providerId="ADAL" clId="{B7141990-3645-43D5-B7C2-8660E46D4AAA}" dt="2025-09-21T05:29:45.175" v="241" actId="962"/>
        <pc:sldMkLst>
          <pc:docMk/>
          <pc:sldMk cId="3361012291" sldId="2835"/>
        </pc:sldMkLst>
        <pc:spChg chg="mod">
          <ac:chgData name="VICTOR JOSE GONZALEZ RODRIGUEZ" userId="3fdd7208-0adc-40d2-a594-662a5d66d0ad" providerId="ADAL" clId="{B7141990-3645-43D5-B7C2-8660E46D4AAA}" dt="2025-09-21T05:29:45.167" v="239" actId="962"/>
          <ac:spMkLst>
            <pc:docMk/>
            <pc:sldMk cId="3361012291" sldId="2835"/>
            <ac:spMk id="2" creationId="{14B1CFA2-7D63-1837-B472-CD337209BA56}"/>
          </ac:spMkLst>
        </pc:spChg>
        <pc:spChg chg="mod">
          <ac:chgData name="VICTOR JOSE GONZALEZ RODRIGUEZ" userId="3fdd7208-0adc-40d2-a594-662a5d66d0ad" providerId="ADAL" clId="{B7141990-3645-43D5-B7C2-8660E46D4AAA}" dt="2025-09-21T05:29:45.171" v="240" actId="962"/>
          <ac:spMkLst>
            <pc:docMk/>
            <pc:sldMk cId="3361012291" sldId="2835"/>
            <ac:spMk id="3" creationId="{A0E591FF-107D-AC21-7A24-43635EA61A64}"/>
          </ac:spMkLst>
        </pc:spChg>
        <pc:spChg chg="mod">
          <ac:chgData name="VICTOR JOSE GONZALEZ RODRIGUEZ" userId="3fdd7208-0adc-40d2-a594-662a5d66d0ad" providerId="ADAL" clId="{B7141990-3645-43D5-B7C2-8660E46D4AAA}" dt="2025-09-21T05:29:45.175" v="241" actId="962"/>
          <ac:spMkLst>
            <pc:docMk/>
            <pc:sldMk cId="3361012291" sldId="2835"/>
            <ac:spMk id="4" creationId="{422FC8C2-E69B-B44D-B2DB-C8DD894A736C}"/>
          </ac:spMkLst>
        </pc:spChg>
      </pc:sldChg>
      <pc:sldChg chg="modSp mod">
        <pc:chgData name="VICTOR JOSE GONZALEZ RODRIGUEZ" userId="3fdd7208-0adc-40d2-a594-662a5d66d0ad" providerId="ADAL" clId="{B7141990-3645-43D5-B7C2-8660E46D4AAA}" dt="2025-09-21T05:29:45.197" v="244" actId="962"/>
        <pc:sldMkLst>
          <pc:docMk/>
          <pc:sldMk cId="4040409746" sldId="2836"/>
        </pc:sldMkLst>
        <pc:spChg chg="mod">
          <ac:chgData name="VICTOR JOSE GONZALEZ RODRIGUEZ" userId="3fdd7208-0adc-40d2-a594-662a5d66d0ad" providerId="ADAL" clId="{B7141990-3645-43D5-B7C2-8660E46D4AAA}" dt="2025-09-21T05:29:45.189" v="242" actId="962"/>
          <ac:spMkLst>
            <pc:docMk/>
            <pc:sldMk cId="4040409746" sldId="2836"/>
            <ac:spMk id="2" creationId="{4AC4E994-4451-8064-DCBD-593B7223DF58}"/>
          </ac:spMkLst>
        </pc:spChg>
        <pc:spChg chg="mod">
          <ac:chgData name="VICTOR JOSE GONZALEZ RODRIGUEZ" userId="3fdd7208-0adc-40d2-a594-662a5d66d0ad" providerId="ADAL" clId="{B7141990-3645-43D5-B7C2-8660E46D4AAA}" dt="2025-09-21T05:29:45.193" v="243" actId="962"/>
          <ac:spMkLst>
            <pc:docMk/>
            <pc:sldMk cId="4040409746" sldId="2836"/>
            <ac:spMk id="3" creationId="{0AC9C109-3671-60C5-0D36-EC3B78842704}"/>
          </ac:spMkLst>
        </pc:spChg>
        <pc:spChg chg="mod">
          <ac:chgData name="VICTOR JOSE GONZALEZ RODRIGUEZ" userId="3fdd7208-0adc-40d2-a594-662a5d66d0ad" providerId="ADAL" clId="{B7141990-3645-43D5-B7C2-8660E46D4AAA}" dt="2025-09-21T05:29:45.197" v="244" actId="962"/>
          <ac:spMkLst>
            <pc:docMk/>
            <pc:sldMk cId="4040409746" sldId="2836"/>
            <ac:spMk id="4" creationId="{C47D284A-8806-E3F4-20F3-E953846EEF7C}"/>
          </ac:spMkLst>
        </pc:spChg>
      </pc:sldChg>
      <pc:sldChg chg="modSp mod">
        <pc:chgData name="VICTOR JOSE GONZALEZ RODRIGUEZ" userId="3fdd7208-0adc-40d2-a594-662a5d66d0ad" providerId="ADAL" clId="{B7141990-3645-43D5-B7C2-8660E46D4AAA}" dt="2025-09-21T05:29:45.221" v="247" actId="962"/>
        <pc:sldMkLst>
          <pc:docMk/>
          <pc:sldMk cId="3514296191" sldId="2837"/>
        </pc:sldMkLst>
        <pc:spChg chg="mod">
          <ac:chgData name="VICTOR JOSE GONZALEZ RODRIGUEZ" userId="3fdd7208-0adc-40d2-a594-662a5d66d0ad" providerId="ADAL" clId="{B7141990-3645-43D5-B7C2-8660E46D4AAA}" dt="2025-09-21T05:29:45.212" v="245" actId="962"/>
          <ac:spMkLst>
            <pc:docMk/>
            <pc:sldMk cId="3514296191" sldId="2837"/>
            <ac:spMk id="2" creationId="{7D8B4D6E-3887-564E-7888-CA44ECF3E0F3}"/>
          </ac:spMkLst>
        </pc:spChg>
        <pc:spChg chg="mod">
          <ac:chgData name="VICTOR JOSE GONZALEZ RODRIGUEZ" userId="3fdd7208-0adc-40d2-a594-662a5d66d0ad" providerId="ADAL" clId="{B7141990-3645-43D5-B7C2-8660E46D4AAA}" dt="2025-09-21T05:29:45.216" v="246" actId="962"/>
          <ac:spMkLst>
            <pc:docMk/>
            <pc:sldMk cId="3514296191" sldId="2837"/>
            <ac:spMk id="3" creationId="{D0778928-C423-DAA8-079C-C8783CECDE86}"/>
          </ac:spMkLst>
        </pc:spChg>
        <pc:spChg chg="mod">
          <ac:chgData name="VICTOR JOSE GONZALEZ RODRIGUEZ" userId="3fdd7208-0adc-40d2-a594-662a5d66d0ad" providerId="ADAL" clId="{B7141990-3645-43D5-B7C2-8660E46D4AAA}" dt="2025-09-21T05:29:45.221" v="247" actId="962"/>
          <ac:spMkLst>
            <pc:docMk/>
            <pc:sldMk cId="3514296191" sldId="2837"/>
            <ac:spMk id="4" creationId="{BFDF88AF-E85C-80B3-D7DC-3EF70C859622}"/>
          </ac:spMkLst>
        </pc:spChg>
      </pc:sldChg>
      <pc:sldChg chg="modSp mod">
        <pc:chgData name="VICTOR JOSE GONZALEZ RODRIGUEZ" userId="3fdd7208-0adc-40d2-a594-662a5d66d0ad" providerId="ADAL" clId="{B7141990-3645-43D5-B7C2-8660E46D4AAA}" dt="2025-09-21T05:29:46.165" v="371" actId="962"/>
        <pc:sldMkLst>
          <pc:docMk/>
          <pc:sldMk cId="2481298485" sldId="2840"/>
        </pc:sldMkLst>
        <pc:spChg chg="mod">
          <ac:chgData name="VICTOR JOSE GONZALEZ RODRIGUEZ" userId="3fdd7208-0adc-40d2-a594-662a5d66d0ad" providerId="ADAL" clId="{B7141990-3645-43D5-B7C2-8660E46D4AAA}" dt="2025-09-21T05:29:46.165" v="371" actId="962"/>
          <ac:spMkLst>
            <pc:docMk/>
            <pc:sldMk cId="2481298485" sldId="2840"/>
            <ac:spMk id="2" creationId="{DA8A128B-7320-2BD5-71B4-7CD8EDD60A03}"/>
          </ac:spMkLst>
        </pc:spChg>
      </pc:sldChg>
      <pc:sldChg chg="modSp mod">
        <pc:chgData name="VICTOR JOSE GONZALEZ RODRIGUEZ" userId="3fdd7208-0adc-40d2-a594-662a5d66d0ad" providerId="ADAL" clId="{B7141990-3645-43D5-B7C2-8660E46D4AAA}" dt="2025-09-21T05:29:46.192" v="374" actId="962"/>
        <pc:sldMkLst>
          <pc:docMk/>
          <pc:sldMk cId="2130041628" sldId="2841"/>
        </pc:sldMkLst>
        <pc:spChg chg="mod">
          <ac:chgData name="VICTOR JOSE GONZALEZ RODRIGUEZ" userId="3fdd7208-0adc-40d2-a594-662a5d66d0ad" providerId="ADAL" clId="{B7141990-3645-43D5-B7C2-8660E46D4AAA}" dt="2025-09-21T05:29:46.183" v="372" actId="962"/>
          <ac:spMkLst>
            <pc:docMk/>
            <pc:sldMk cId="2130041628" sldId="2841"/>
            <ac:spMk id="2" creationId="{0ACE609E-7D23-6AB1-19DA-69AE220165F2}"/>
          </ac:spMkLst>
        </pc:spChg>
        <pc:spChg chg="mod">
          <ac:chgData name="VICTOR JOSE GONZALEZ RODRIGUEZ" userId="3fdd7208-0adc-40d2-a594-662a5d66d0ad" providerId="ADAL" clId="{B7141990-3645-43D5-B7C2-8660E46D4AAA}" dt="2025-09-21T05:29:46.186" v="373" actId="962"/>
          <ac:spMkLst>
            <pc:docMk/>
            <pc:sldMk cId="2130041628" sldId="2841"/>
            <ac:spMk id="3" creationId="{41F8EB16-84C4-4107-7C56-162A32B451E0}"/>
          </ac:spMkLst>
        </pc:spChg>
        <pc:spChg chg="mod">
          <ac:chgData name="VICTOR JOSE GONZALEZ RODRIGUEZ" userId="3fdd7208-0adc-40d2-a594-662a5d66d0ad" providerId="ADAL" clId="{B7141990-3645-43D5-B7C2-8660E46D4AAA}" dt="2025-09-21T05:29:46.192" v="374" actId="962"/>
          <ac:spMkLst>
            <pc:docMk/>
            <pc:sldMk cId="2130041628" sldId="2841"/>
            <ac:spMk id="4" creationId="{E888979A-6740-12BC-0C65-5351C6D6638D}"/>
          </ac:spMkLst>
        </pc:spChg>
      </pc:sldChg>
      <pc:sldChg chg="modSp mod">
        <pc:chgData name="VICTOR JOSE GONZALEZ RODRIGUEZ" userId="3fdd7208-0adc-40d2-a594-662a5d66d0ad" providerId="ADAL" clId="{B7141990-3645-43D5-B7C2-8660E46D4AAA}" dt="2025-09-21T05:29:46.209" v="377" actId="962"/>
        <pc:sldMkLst>
          <pc:docMk/>
          <pc:sldMk cId="937034346" sldId="2842"/>
        </pc:sldMkLst>
        <pc:spChg chg="mod">
          <ac:chgData name="VICTOR JOSE GONZALEZ RODRIGUEZ" userId="3fdd7208-0adc-40d2-a594-662a5d66d0ad" providerId="ADAL" clId="{B7141990-3645-43D5-B7C2-8660E46D4AAA}" dt="2025-09-21T05:29:46.201" v="375" actId="962"/>
          <ac:spMkLst>
            <pc:docMk/>
            <pc:sldMk cId="937034346" sldId="2842"/>
            <ac:spMk id="2" creationId="{9328F112-E92D-6439-2CFD-CF82D18BA972}"/>
          </ac:spMkLst>
        </pc:spChg>
        <pc:spChg chg="mod">
          <ac:chgData name="VICTOR JOSE GONZALEZ RODRIGUEZ" userId="3fdd7208-0adc-40d2-a594-662a5d66d0ad" providerId="ADAL" clId="{B7141990-3645-43D5-B7C2-8660E46D4AAA}" dt="2025-09-21T05:29:46.205" v="376" actId="962"/>
          <ac:spMkLst>
            <pc:docMk/>
            <pc:sldMk cId="937034346" sldId="2842"/>
            <ac:spMk id="3" creationId="{0F512D1D-203B-F4CC-18C7-CDD94486721F}"/>
          </ac:spMkLst>
        </pc:spChg>
        <pc:spChg chg="mod">
          <ac:chgData name="VICTOR JOSE GONZALEZ RODRIGUEZ" userId="3fdd7208-0adc-40d2-a594-662a5d66d0ad" providerId="ADAL" clId="{B7141990-3645-43D5-B7C2-8660E46D4AAA}" dt="2025-09-21T05:29:46.209" v="377" actId="962"/>
          <ac:spMkLst>
            <pc:docMk/>
            <pc:sldMk cId="937034346" sldId="2842"/>
            <ac:spMk id="4" creationId="{E487295D-9582-CF5C-BDB5-F2F7BBAA7CE1}"/>
          </ac:spMkLst>
        </pc:spChg>
      </pc:sldChg>
      <pc:sldChg chg="modSp mod">
        <pc:chgData name="VICTOR JOSE GONZALEZ RODRIGUEZ" userId="3fdd7208-0adc-40d2-a594-662a5d66d0ad" providerId="ADAL" clId="{B7141990-3645-43D5-B7C2-8660E46D4AAA}" dt="2025-09-21T05:29:44.781" v="192" actId="962"/>
        <pc:sldMkLst>
          <pc:docMk/>
          <pc:sldMk cId="3712788401" sldId="2843"/>
        </pc:sldMkLst>
        <pc:spChg chg="mod">
          <ac:chgData name="VICTOR JOSE GONZALEZ RODRIGUEZ" userId="3fdd7208-0adc-40d2-a594-662a5d66d0ad" providerId="ADAL" clId="{B7141990-3645-43D5-B7C2-8660E46D4AAA}" dt="2025-09-21T05:29:44.773" v="190" actId="962"/>
          <ac:spMkLst>
            <pc:docMk/>
            <pc:sldMk cId="3712788401" sldId="2843"/>
            <ac:spMk id="2" creationId="{AC5BC6A1-6ECD-15E4-9BE8-B428D96AEC1C}"/>
          </ac:spMkLst>
        </pc:spChg>
        <pc:spChg chg="mod">
          <ac:chgData name="VICTOR JOSE GONZALEZ RODRIGUEZ" userId="3fdd7208-0adc-40d2-a594-662a5d66d0ad" providerId="ADAL" clId="{B7141990-3645-43D5-B7C2-8660E46D4AAA}" dt="2025-09-21T05:29:44.777" v="191" actId="962"/>
          <ac:spMkLst>
            <pc:docMk/>
            <pc:sldMk cId="3712788401" sldId="2843"/>
            <ac:spMk id="3" creationId="{66CA68B4-8E47-A10C-8769-9968AEA4F5B5}"/>
          </ac:spMkLst>
        </pc:spChg>
        <pc:spChg chg="mod">
          <ac:chgData name="VICTOR JOSE GONZALEZ RODRIGUEZ" userId="3fdd7208-0adc-40d2-a594-662a5d66d0ad" providerId="ADAL" clId="{B7141990-3645-43D5-B7C2-8660E46D4AAA}" dt="2025-09-21T05:29:44.781" v="192" actId="962"/>
          <ac:spMkLst>
            <pc:docMk/>
            <pc:sldMk cId="3712788401" sldId="2843"/>
            <ac:spMk id="4" creationId="{6DA9853D-2DCF-0B74-0F85-7B7DD92DB9EE}"/>
          </ac:spMkLst>
        </pc:spChg>
      </pc:sldChg>
      <pc:sldChg chg="modSp mod">
        <pc:chgData name="VICTOR JOSE GONZALEZ RODRIGUEZ" userId="3fdd7208-0adc-40d2-a594-662a5d66d0ad" providerId="ADAL" clId="{B7141990-3645-43D5-B7C2-8660E46D4AAA}" dt="2025-09-21T05:29:44.805" v="195" actId="962"/>
        <pc:sldMkLst>
          <pc:docMk/>
          <pc:sldMk cId="1112054418" sldId="2844"/>
        </pc:sldMkLst>
        <pc:spChg chg="mod">
          <ac:chgData name="VICTOR JOSE GONZALEZ RODRIGUEZ" userId="3fdd7208-0adc-40d2-a594-662a5d66d0ad" providerId="ADAL" clId="{B7141990-3645-43D5-B7C2-8660E46D4AAA}" dt="2025-09-21T05:29:44.797" v="193" actId="962"/>
          <ac:spMkLst>
            <pc:docMk/>
            <pc:sldMk cId="1112054418" sldId="2844"/>
            <ac:spMk id="2" creationId="{CA367DEB-084E-2200-4F10-D8B9B9B37165}"/>
          </ac:spMkLst>
        </pc:spChg>
        <pc:spChg chg="mod">
          <ac:chgData name="VICTOR JOSE GONZALEZ RODRIGUEZ" userId="3fdd7208-0adc-40d2-a594-662a5d66d0ad" providerId="ADAL" clId="{B7141990-3645-43D5-B7C2-8660E46D4AAA}" dt="2025-09-21T05:29:44.801" v="194" actId="962"/>
          <ac:spMkLst>
            <pc:docMk/>
            <pc:sldMk cId="1112054418" sldId="2844"/>
            <ac:spMk id="3" creationId="{0CE3BDC2-08F7-B242-C725-2EEF9FABBCCA}"/>
          </ac:spMkLst>
        </pc:spChg>
        <pc:spChg chg="mod">
          <ac:chgData name="VICTOR JOSE GONZALEZ RODRIGUEZ" userId="3fdd7208-0adc-40d2-a594-662a5d66d0ad" providerId="ADAL" clId="{B7141990-3645-43D5-B7C2-8660E46D4AAA}" dt="2025-09-21T05:29:44.805" v="195" actId="962"/>
          <ac:spMkLst>
            <pc:docMk/>
            <pc:sldMk cId="1112054418" sldId="2844"/>
            <ac:spMk id="4" creationId="{2D8FD700-DDF3-2BBD-6D06-C146D7828C44}"/>
          </ac:spMkLst>
        </pc:spChg>
      </pc:sldChg>
      <pc:sldChg chg="modSp mod">
        <pc:chgData name="VICTOR JOSE GONZALEZ RODRIGUEZ" userId="3fdd7208-0adc-40d2-a594-662a5d66d0ad" providerId="ADAL" clId="{B7141990-3645-43D5-B7C2-8660E46D4AAA}" dt="2025-09-21T05:29:44.825" v="198" actId="962"/>
        <pc:sldMkLst>
          <pc:docMk/>
          <pc:sldMk cId="3327595419" sldId="2845"/>
        </pc:sldMkLst>
        <pc:spChg chg="mod">
          <ac:chgData name="VICTOR JOSE GONZALEZ RODRIGUEZ" userId="3fdd7208-0adc-40d2-a594-662a5d66d0ad" providerId="ADAL" clId="{B7141990-3645-43D5-B7C2-8660E46D4AAA}" dt="2025-09-21T05:29:44.818" v="196" actId="962"/>
          <ac:spMkLst>
            <pc:docMk/>
            <pc:sldMk cId="3327595419" sldId="2845"/>
            <ac:spMk id="2" creationId="{BA1CAD6A-8D7B-AB00-7626-E9BE8D9F230E}"/>
          </ac:spMkLst>
        </pc:spChg>
        <pc:spChg chg="mod">
          <ac:chgData name="VICTOR JOSE GONZALEZ RODRIGUEZ" userId="3fdd7208-0adc-40d2-a594-662a5d66d0ad" providerId="ADAL" clId="{B7141990-3645-43D5-B7C2-8660E46D4AAA}" dt="2025-09-21T05:29:44.822" v="197" actId="962"/>
          <ac:spMkLst>
            <pc:docMk/>
            <pc:sldMk cId="3327595419" sldId="2845"/>
            <ac:spMk id="3" creationId="{A48D8C8A-1BA0-8B09-BA51-27558EFD35C2}"/>
          </ac:spMkLst>
        </pc:spChg>
        <pc:spChg chg="mod">
          <ac:chgData name="VICTOR JOSE GONZALEZ RODRIGUEZ" userId="3fdd7208-0adc-40d2-a594-662a5d66d0ad" providerId="ADAL" clId="{B7141990-3645-43D5-B7C2-8660E46D4AAA}" dt="2025-09-21T05:29:44.825" v="198" actId="962"/>
          <ac:spMkLst>
            <pc:docMk/>
            <pc:sldMk cId="3327595419" sldId="2845"/>
            <ac:spMk id="4" creationId="{9D9910E9-23CD-D42A-17BB-DA6ED57E3276}"/>
          </ac:spMkLst>
        </pc:spChg>
      </pc:sldChg>
      <pc:sldChg chg="modSp mod">
        <pc:chgData name="VICTOR JOSE GONZALEZ RODRIGUEZ" userId="3fdd7208-0adc-40d2-a594-662a5d66d0ad" providerId="ADAL" clId="{B7141990-3645-43D5-B7C2-8660E46D4AAA}" dt="2025-09-21T05:29:44.281" v="126" actId="962"/>
        <pc:sldMkLst>
          <pc:docMk/>
          <pc:sldMk cId="3432525967" sldId="2846"/>
        </pc:sldMkLst>
        <pc:spChg chg="mod">
          <ac:chgData name="VICTOR JOSE GONZALEZ RODRIGUEZ" userId="3fdd7208-0adc-40d2-a594-662a5d66d0ad" providerId="ADAL" clId="{B7141990-3645-43D5-B7C2-8660E46D4AAA}" dt="2025-09-21T05:29:44.281" v="126" actId="962"/>
          <ac:spMkLst>
            <pc:docMk/>
            <pc:sldMk cId="3432525967" sldId="2846"/>
            <ac:spMk id="2" creationId="{EFAFD2E4-EA4A-4EDF-C53A-20596424784A}"/>
          </ac:spMkLst>
        </pc:spChg>
      </pc:sldChg>
      <pc:sldChg chg="modSp mod">
        <pc:chgData name="VICTOR JOSE GONZALEZ RODRIGUEZ" userId="3fdd7208-0adc-40d2-a594-662a5d66d0ad" providerId="ADAL" clId="{B7141990-3645-43D5-B7C2-8660E46D4AAA}" dt="2025-09-21T05:29:44.514" v="159" actId="962"/>
        <pc:sldMkLst>
          <pc:docMk/>
          <pc:sldMk cId="2998990134" sldId="2848"/>
        </pc:sldMkLst>
        <pc:spChg chg="mod">
          <ac:chgData name="VICTOR JOSE GONZALEZ RODRIGUEZ" userId="3fdd7208-0adc-40d2-a594-662a5d66d0ad" providerId="ADAL" clId="{B7141990-3645-43D5-B7C2-8660E46D4AAA}" dt="2025-09-21T05:29:44.514" v="159" actId="962"/>
          <ac:spMkLst>
            <pc:docMk/>
            <pc:sldMk cId="2998990134" sldId="2848"/>
            <ac:spMk id="2" creationId="{DAAECBC7-CDED-C6F3-996B-48721419F01D}"/>
          </ac:spMkLst>
        </pc:spChg>
      </pc:sldChg>
      <pc:sldChg chg="modSp mod">
        <pc:chgData name="VICTOR JOSE GONZALEZ RODRIGUEZ" userId="3fdd7208-0adc-40d2-a594-662a5d66d0ad" providerId="ADAL" clId="{B7141990-3645-43D5-B7C2-8660E46D4AAA}" dt="2025-09-21T05:29:44.980" v="217" actId="962"/>
        <pc:sldMkLst>
          <pc:docMk/>
          <pc:sldMk cId="589526733" sldId="2850"/>
        </pc:sldMkLst>
        <pc:spChg chg="mod">
          <ac:chgData name="VICTOR JOSE GONZALEZ RODRIGUEZ" userId="3fdd7208-0adc-40d2-a594-662a5d66d0ad" providerId="ADAL" clId="{B7141990-3645-43D5-B7C2-8660E46D4AAA}" dt="2025-09-21T05:29:44.980" v="217" actId="962"/>
          <ac:spMkLst>
            <pc:docMk/>
            <pc:sldMk cId="589526733" sldId="2850"/>
            <ac:spMk id="2" creationId="{0B3B3D93-BE5F-A957-C7C6-7AAE563CD3E0}"/>
          </ac:spMkLst>
        </pc:spChg>
      </pc:sldChg>
      <pc:sldChg chg="modSp mod">
        <pc:chgData name="VICTOR JOSE GONZALEZ RODRIGUEZ" userId="3fdd7208-0adc-40d2-a594-662a5d66d0ad" providerId="ADAL" clId="{B7141990-3645-43D5-B7C2-8660E46D4AAA}" dt="2025-09-21T05:29:44.849" v="201" actId="962"/>
        <pc:sldMkLst>
          <pc:docMk/>
          <pc:sldMk cId="2399057275" sldId="2851"/>
        </pc:sldMkLst>
        <pc:spChg chg="mod">
          <ac:chgData name="VICTOR JOSE GONZALEZ RODRIGUEZ" userId="3fdd7208-0adc-40d2-a594-662a5d66d0ad" providerId="ADAL" clId="{B7141990-3645-43D5-B7C2-8660E46D4AAA}" dt="2025-09-21T05:29:44.842" v="199" actId="962"/>
          <ac:spMkLst>
            <pc:docMk/>
            <pc:sldMk cId="2399057275" sldId="2851"/>
            <ac:spMk id="4" creationId="{D9364EB4-B3EC-6F02-34A4-AC94836E4E13}"/>
          </ac:spMkLst>
        </pc:spChg>
        <pc:spChg chg="mod">
          <ac:chgData name="VICTOR JOSE GONZALEZ RODRIGUEZ" userId="3fdd7208-0adc-40d2-a594-662a5d66d0ad" providerId="ADAL" clId="{B7141990-3645-43D5-B7C2-8660E46D4AAA}" dt="2025-09-21T05:29:44.846" v="200" actId="962"/>
          <ac:spMkLst>
            <pc:docMk/>
            <pc:sldMk cId="2399057275" sldId="2851"/>
            <ac:spMk id="5" creationId="{CC573F24-C57E-8059-4DB3-0B2AE6FB3C06}"/>
          </ac:spMkLst>
        </pc:spChg>
        <pc:spChg chg="mod">
          <ac:chgData name="VICTOR JOSE GONZALEZ RODRIGUEZ" userId="3fdd7208-0adc-40d2-a594-662a5d66d0ad" providerId="ADAL" clId="{B7141990-3645-43D5-B7C2-8660E46D4AAA}" dt="2025-09-21T05:29:44.849" v="201" actId="962"/>
          <ac:spMkLst>
            <pc:docMk/>
            <pc:sldMk cId="2399057275" sldId="2851"/>
            <ac:spMk id="6" creationId="{1B571F6D-0717-57C4-4C48-1F5555C1479F}"/>
          </ac:spMkLst>
        </pc:spChg>
      </pc:sldChg>
      <pc:sldChg chg="modSp mod">
        <pc:chgData name="VICTOR JOSE GONZALEZ RODRIGUEZ" userId="3fdd7208-0adc-40d2-a594-662a5d66d0ad" providerId="ADAL" clId="{B7141990-3645-43D5-B7C2-8660E46D4AAA}" dt="2025-09-21T05:29:44.896" v="207" actId="962"/>
        <pc:sldMkLst>
          <pc:docMk/>
          <pc:sldMk cId="2377911018" sldId="2852"/>
        </pc:sldMkLst>
        <pc:spChg chg="mod">
          <ac:chgData name="VICTOR JOSE GONZALEZ RODRIGUEZ" userId="3fdd7208-0adc-40d2-a594-662a5d66d0ad" providerId="ADAL" clId="{B7141990-3645-43D5-B7C2-8660E46D4AAA}" dt="2025-09-21T05:29:44.889" v="205" actId="962"/>
          <ac:spMkLst>
            <pc:docMk/>
            <pc:sldMk cId="2377911018" sldId="2852"/>
            <ac:spMk id="3" creationId="{54BFE26C-AD32-540B-40A1-599EB0500FDD}"/>
          </ac:spMkLst>
        </pc:spChg>
        <pc:spChg chg="mod">
          <ac:chgData name="VICTOR JOSE GONZALEZ RODRIGUEZ" userId="3fdd7208-0adc-40d2-a594-662a5d66d0ad" providerId="ADAL" clId="{B7141990-3645-43D5-B7C2-8660E46D4AAA}" dt="2025-09-21T05:29:44.893" v="206" actId="962"/>
          <ac:spMkLst>
            <pc:docMk/>
            <pc:sldMk cId="2377911018" sldId="2852"/>
            <ac:spMk id="4" creationId="{80D40A48-9B54-3919-9C6A-1E0FC3CFEA5C}"/>
          </ac:spMkLst>
        </pc:spChg>
        <pc:spChg chg="mod">
          <ac:chgData name="VICTOR JOSE GONZALEZ RODRIGUEZ" userId="3fdd7208-0adc-40d2-a594-662a5d66d0ad" providerId="ADAL" clId="{B7141990-3645-43D5-B7C2-8660E46D4AAA}" dt="2025-09-21T05:29:44.896" v="207" actId="962"/>
          <ac:spMkLst>
            <pc:docMk/>
            <pc:sldMk cId="2377911018" sldId="2852"/>
            <ac:spMk id="5" creationId="{B6949177-C300-2549-56E7-DF399C414887}"/>
          </ac:spMkLst>
        </pc:spChg>
      </pc:sldChg>
      <pc:sldChg chg="modSp mod">
        <pc:chgData name="VICTOR JOSE GONZALEZ RODRIGUEZ" userId="3fdd7208-0adc-40d2-a594-662a5d66d0ad" providerId="ADAL" clId="{B7141990-3645-43D5-B7C2-8660E46D4AAA}" dt="2025-09-21T05:29:44.921" v="210" actId="962"/>
        <pc:sldMkLst>
          <pc:docMk/>
          <pc:sldMk cId="3174882102" sldId="2853"/>
        </pc:sldMkLst>
        <pc:spChg chg="mod">
          <ac:chgData name="VICTOR JOSE GONZALEZ RODRIGUEZ" userId="3fdd7208-0adc-40d2-a594-662a5d66d0ad" providerId="ADAL" clId="{B7141990-3645-43D5-B7C2-8660E46D4AAA}" dt="2025-09-21T05:29:44.914" v="208" actId="962"/>
          <ac:spMkLst>
            <pc:docMk/>
            <pc:sldMk cId="3174882102" sldId="2853"/>
            <ac:spMk id="3" creationId="{44D5C098-6A22-D9D5-9966-09E135A03522}"/>
          </ac:spMkLst>
        </pc:spChg>
        <pc:spChg chg="mod">
          <ac:chgData name="VICTOR JOSE GONZALEZ RODRIGUEZ" userId="3fdd7208-0adc-40d2-a594-662a5d66d0ad" providerId="ADAL" clId="{B7141990-3645-43D5-B7C2-8660E46D4AAA}" dt="2025-09-21T05:29:44.917" v="209" actId="962"/>
          <ac:spMkLst>
            <pc:docMk/>
            <pc:sldMk cId="3174882102" sldId="2853"/>
            <ac:spMk id="4" creationId="{64176D30-63B4-7372-E311-6DA258CFE238}"/>
          </ac:spMkLst>
        </pc:spChg>
        <pc:spChg chg="mod">
          <ac:chgData name="VICTOR JOSE GONZALEZ RODRIGUEZ" userId="3fdd7208-0adc-40d2-a594-662a5d66d0ad" providerId="ADAL" clId="{B7141990-3645-43D5-B7C2-8660E46D4AAA}" dt="2025-09-21T05:29:44.921" v="210" actId="962"/>
          <ac:spMkLst>
            <pc:docMk/>
            <pc:sldMk cId="3174882102" sldId="2853"/>
            <ac:spMk id="5" creationId="{71423EA9-DFB4-4A89-F026-614FF1D09B7C}"/>
          </ac:spMkLst>
        </pc:spChg>
      </pc:sldChg>
      <pc:sldChg chg="modSp mod">
        <pc:chgData name="VICTOR JOSE GONZALEZ RODRIGUEZ" userId="3fdd7208-0adc-40d2-a594-662a5d66d0ad" providerId="ADAL" clId="{B7141990-3645-43D5-B7C2-8660E46D4AAA}" dt="2025-09-21T05:29:44.949" v="213" actId="962"/>
        <pc:sldMkLst>
          <pc:docMk/>
          <pc:sldMk cId="3471655182" sldId="2854"/>
        </pc:sldMkLst>
        <pc:spChg chg="mod">
          <ac:chgData name="VICTOR JOSE GONZALEZ RODRIGUEZ" userId="3fdd7208-0adc-40d2-a594-662a5d66d0ad" providerId="ADAL" clId="{B7141990-3645-43D5-B7C2-8660E46D4AAA}" dt="2025-09-21T05:29:44.939" v="211" actId="962"/>
          <ac:spMkLst>
            <pc:docMk/>
            <pc:sldMk cId="3471655182" sldId="2854"/>
            <ac:spMk id="3" creationId="{1089F8D9-9D4B-3CE8-659A-0E10A4890DE6}"/>
          </ac:spMkLst>
        </pc:spChg>
        <pc:spChg chg="mod">
          <ac:chgData name="VICTOR JOSE GONZALEZ RODRIGUEZ" userId="3fdd7208-0adc-40d2-a594-662a5d66d0ad" providerId="ADAL" clId="{B7141990-3645-43D5-B7C2-8660E46D4AAA}" dt="2025-09-21T05:29:44.943" v="212" actId="962"/>
          <ac:spMkLst>
            <pc:docMk/>
            <pc:sldMk cId="3471655182" sldId="2854"/>
            <ac:spMk id="4" creationId="{5E46D044-3905-9191-46AD-F07FAF00291D}"/>
          </ac:spMkLst>
        </pc:spChg>
        <pc:spChg chg="mod">
          <ac:chgData name="VICTOR JOSE GONZALEZ RODRIGUEZ" userId="3fdd7208-0adc-40d2-a594-662a5d66d0ad" providerId="ADAL" clId="{B7141990-3645-43D5-B7C2-8660E46D4AAA}" dt="2025-09-21T05:29:44.949" v="213" actId="962"/>
          <ac:spMkLst>
            <pc:docMk/>
            <pc:sldMk cId="3471655182" sldId="2854"/>
            <ac:spMk id="5" creationId="{03137CB6-AAB4-DF70-1488-8A1D9905DEBA}"/>
          </ac:spMkLst>
        </pc:spChg>
      </pc:sldChg>
      <pc:sldChg chg="modSp mod">
        <pc:chgData name="VICTOR JOSE GONZALEZ RODRIGUEZ" userId="3fdd7208-0adc-40d2-a594-662a5d66d0ad" providerId="ADAL" clId="{B7141990-3645-43D5-B7C2-8660E46D4AAA}" dt="2025-09-21T05:29:44.972" v="216" actId="962"/>
        <pc:sldMkLst>
          <pc:docMk/>
          <pc:sldMk cId="2397992273" sldId="2855"/>
        </pc:sldMkLst>
        <pc:spChg chg="mod">
          <ac:chgData name="VICTOR JOSE GONZALEZ RODRIGUEZ" userId="3fdd7208-0adc-40d2-a594-662a5d66d0ad" providerId="ADAL" clId="{B7141990-3645-43D5-B7C2-8660E46D4AAA}" dt="2025-09-21T05:29:44.965" v="214" actId="962"/>
          <ac:spMkLst>
            <pc:docMk/>
            <pc:sldMk cId="2397992273" sldId="2855"/>
            <ac:spMk id="3" creationId="{B426F640-CEC1-3808-194E-79EA6984EC30}"/>
          </ac:spMkLst>
        </pc:spChg>
        <pc:spChg chg="mod">
          <ac:chgData name="VICTOR JOSE GONZALEZ RODRIGUEZ" userId="3fdd7208-0adc-40d2-a594-662a5d66d0ad" providerId="ADAL" clId="{B7141990-3645-43D5-B7C2-8660E46D4AAA}" dt="2025-09-21T05:29:44.968" v="215" actId="962"/>
          <ac:spMkLst>
            <pc:docMk/>
            <pc:sldMk cId="2397992273" sldId="2855"/>
            <ac:spMk id="4" creationId="{01436AC0-E337-3620-A17E-864C8BCD1F78}"/>
          </ac:spMkLst>
        </pc:spChg>
        <pc:spChg chg="mod">
          <ac:chgData name="VICTOR JOSE GONZALEZ RODRIGUEZ" userId="3fdd7208-0adc-40d2-a594-662a5d66d0ad" providerId="ADAL" clId="{B7141990-3645-43D5-B7C2-8660E46D4AAA}" dt="2025-09-21T05:29:44.972" v="216" actId="962"/>
          <ac:spMkLst>
            <pc:docMk/>
            <pc:sldMk cId="2397992273" sldId="2855"/>
            <ac:spMk id="5" creationId="{0E4F7BC9-FD32-3FBC-F723-8F23FC5201E0}"/>
          </ac:spMkLst>
        </pc:spChg>
      </pc:sldChg>
      <pc:sldChg chg="modSp mod">
        <pc:chgData name="VICTOR JOSE GONZALEZ RODRIGUEZ" userId="3fdd7208-0adc-40d2-a594-662a5d66d0ad" providerId="ADAL" clId="{B7141990-3645-43D5-B7C2-8660E46D4AAA}" dt="2025-09-21T05:29:44.871" v="204" actId="962"/>
        <pc:sldMkLst>
          <pc:docMk/>
          <pc:sldMk cId="3332667004" sldId="2856"/>
        </pc:sldMkLst>
        <pc:spChg chg="mod">
          <ac:chgData name="VICTOR JOSE GONZALEZ RODRIGUEZ" userId="3fdd7208-0adc-40d2-a594-662a5d66d0ad" providerId="ADAL" clId="{B7141990-3645-43D5-B7C2-8660E46D4AAA}" dt="2025-09-21T05:29:44.864" v="202" actId="962"/>
          <ac:spMkLst>
            <pc:docMk/>
            <pc:sldMk cId="3332667004" sldId="2856"/>
            <ac:spMk id="3" creationId="{539C2307-46D2-6DAD-C3DC-0F8DAFB6093E}"/>
          </ac:spMkLst>
        </pc:spChg>
        <pc:spChg chg="mod">
          <ac:chgData name="VICTOR JOSE GONZALEZ RODRIGUEZ" userId="3fdd7208-0adc-40d2-a594-662a5d66d0ad" providerId="ADAL" clId="{B7141990-3645-43D5-B7C2-8660E46D4AAA}" dt="2025-09-21T05:29:44.868" v="203" actId="962"/>
          <ac:spMkLst>
            <pc:docMk/>
            <pc:sldMk cId="3332667004" sldId="2856"/>
            <ac:spMk id="4" creationId="{1131BDD7-2A31-ABAA-6A56-F7B7EECB272F}"/>
          </ac:spMkLst>
        </pc:spChg>
        <pc:spChg chg="mod">
          <ac:chgData name="VICTOR JOSE GONZALEZ RODRIGUEZ" userId="3fdd7208-0adc-40d2-a594-662a5d66d0ad" providerId="ADAL" clId="{B7141990-3645-43D5-B7C2-8660E46D4AAA}" dt="2025-09-21T05:29:44.871" v="204" actId="962"/>
          <ac:spMkLst>
            <pc:docMk/>
            <pc:sldMk cId="3332667004" sldId="2856"/>
            <ac:spMk id="5" creationId="{F27E56A7-5E6D-569F-50EF-446053BABBBC}"/>
          </ac:spMkLst>
        </pc:spChg>
      </pc:sldChg>
      <pc:sldChg chg="modSp mod">
        <pc:chgData name="VICTOR JOSE GONZALEZ RODRIGUEZ" userId="3fdd7208-0adc-40d2-a594-662a5d66d0ad" providerId="ADAL" clId="{B7141990-3645-43D5-B7C2-8660E46D4AAA}" dt="2025-09-21T05:29:45.519" v="285" actId="962"/>
        <pc:sldMkLst>
          <pc:docMk/>
          <pc:sldMk cId="2370346117" sldId="2857"/>
        </pc:sldMkLst>
        <pc:spChg chg="mod">
          <ac:chgData name="VICTOR JOSE GONZALEZ RODRIGUEZ" userId="3fdd7208-0adc-40d2-a594-662a5d66d0ad" providerId="ADAL" clId="{B7141990-3645-43D5-B7C2-8660E46D4AAA}" dt="2025-09-21T05:29:45.519" v="285" actId="962"/>
          <ac:spMkLst>
            <pc:docMk/>
            <pc:sldMk cId="2370346117" sldId="2857"/>
            <ac:spMk id="2" creationId="{2A5F1307-5DF8-3ECA-8979-8283A2986645}"/>
          </ac:spMkLst>
        </pc:spChg>
      </pc:sldChg>
      <pc:sldChg chg="modSp mod">
        <pc:chgData name="VICTOR JOSE GONZALEZ RODRIGUEZ" userId="3fdd7208-0adc-40d2-a594-662a5d66d0ad" providerId="ADAL" clId="{B7141990-3645-43D5-B7C2-8660E46D4AAA}" dt="2025-09-21T05:29:45.541" v="288" actId="962"/>
        <pc:sldMkLst>
          <pc:docMk/>
          <pc:sldMk cId="1626374438" sldId="2858"/>
        </pc:sldMkLst>
        <pc:spChg chg="mod">
          <ac:chgData name="VICTOR JOSE GONZALEZ RODRIGUEZ" userId="3fdd7208-0adc-40d2-a594-662a5d66d0ad" providerId="ADAL" clId="{B7141990-3645-43D5-B7C2-8660E46D4AAA}" dt="2025-09-21T05:29:45.534" v="286" actId="962"/>
          <ac:spMkLst>
            <pc:docMk/>
            <pc:sldMk cId="1626374438" sldId="2858"/>
            <ac:spMk id="2" creationId="{19BC4CFB-D7ED-25D0-5184-32A02746F2F0}"/>
          </ac:spMkLst>
        </pc:spChg>
        <pc:spChg chg="mod">
          <ac:chgData name="VICTOR JOSE GONZALEZ RODRIGUEZ" userId="3fdd7208-0adc-40d2-a594-662a5d66d0ad" providerId="ADAL" clId="{B7141990-3645-43D5-B7C2-8660E46D4AAA}" dt="2025-09-21T05:29:45.538" v="287" actId="962"/>
          <ac:spMkLst>
            <pc:docMk/>
            <pc:sldMk cId="1626374438" sldId="2858"/>
            <ac:spMk id="3" creationId="{55850FC6-2E30-2DCE-9439-56B87E18193E}"/>
          </ac:spMkLst>
        </pc:spChg>
        <pc:spChg chg="mod">
          <ac:chgData name="VICTOR JOSE GONZALEZ RODRIGUEZ" userId="3fdd7208-0adc-40d2-a594-662a5d66d0ad" providerId="ADAL" clId="{B7141990-3645-43D5-B7C2-8660E46D4AAA}" dt="2025-09-21T05:29:45.541" v="288" actId="962"/>
          <ac:spMkLst>
            <pc:docMk/>
            <pc:sldMk cId="1626374438" sldId="2858"/>
            <ac:spMk id="4" creationId="{884D93B7-78CF-26C2-8E1D-B983BD5298C1}"/>
          </ac:spMkLst>
        </pc:spChg>
      </pc:sldChg>
      <pc:sldChg chg="modSp mod">
        <pc:chgData name="VICTOR JOSE GONZALEZ RODRIGUEZ" userId="3fdd7208-0adc-40d2-a594-662a5d66d0ad" providerId="ADAL" clId="{B7141990-3645-43D5-B7C2-8660E46D4AAA}" dt="2025-09-21T05:29:45.245" v="250" actId="962"/>
        <pc:sldMkLst>
          <pc:docMk/>
          <pc:sldMk cId="2699385802" sldId="2859"/>
        </pc:sldMkLst>
        <pc:spChg chg="mod">
          <ac:chgData name="VICTOR JOSE GONZALEZ RODRIGUEZ" userId="3fdd7208-0adc-40d2-a594-662a5d66d0ad" providerId="ADAL" clId="{B7141990-3645-43D5-B7C2-8660E46D4AAA}" dt="2025-09-21T05:29:45.236" v="248" actId="962"/>
          <ac:spMkLst>
            <pc:docMk/>
            <pc:sldMk cId="2699385802" sldId="2859"/>
            <ac:spMk id="2" creationId="{44F10160-E51B-B94A-706E-1D721E5669CF}"/>
          </ac:spMkLst>
        </pc:spChg>
        <pc:spChg chg="mod">
          <ac:chgData name="VICTOR JOSE GONZALEZ RODRIGUEZ" userId="3fdd7208-0adc-40d2-a594-662a5d66d0ad" providerId="ADAL" clId="{B7141990-3645-43D5-B7C2-8660E46D4AAA}" dt="2025-09-21T05:29:45.241" v="249" actId="962"/>
          <ac:spMkLst>
            <pc:docMk/>
            <pc:sldMk cId="2699385802" sldId="2859"/>
            <ac:spMk id="3" creationId="{3390692D-C8E5-5A07-EE2C-3CA1F1690929}"/>
          </ac:spMkLst>
        </pc:spChg>
        <pc:spChg chg="mod">
          <ac:chgData name="VICTOR JOSE GONZALEZ RODRIGUEZ" userId="3fdd7208-0adc-40d2-a594-662a5d66d0ad" providerId="ADAL" clId="{B7141990-3645-43D5-B7C2-8660E46D4AAA}" dt="2025-09-21T05:29:45.245" v="250" actId="962"/>
          <ac:spMkLst>
            <pc:docMk/>
            <pc:sldMk cId="2699385802" sldId="2859"/>
            <ac:spMk id="4" creationId="{B3C6D38C-AF8D-DE90-69BF-25E937B50D6F}"/>
          </ac:spMkLst>
        </pc:spChg>
      </pc:sldChg>
      <pc:sldChg chg="modSp mod">
        <pc:chgData name="VICTOR JOSE GONZALEZ RODRIGUEZ" userId="3fdd7208-0adc-40d2-a594-662a5d66d0ad" providerId="ADAL" clId="{B7141990-3645-43D5-B7C2-8660E46D4AAA}" dt="2025-09-21T05:29:45.271" v="253" actId="962"/>
        <pc:sldMkLst>
          <pc:docMk/>
          <pc:sldMk cId="957813701" sldId="2860"/>
        </pc:sldMkLst>
        <pc:spChg chg="mod">
          <ac:chgData name="VICTOR JOSE GONZALEZ RODRIGUEZ" userId="3fdd7208-0adc-40d2-a594-662a5d66d0ad" providerId="ADAL" clId="{B7141990-3645-43D5-B7C2-8660E46D4AAA}" dt="2025-09-21T05:29:45.262" v="251" actId="962"/>
          <ac:spMkLst>
            <pc:docMk/>
            <pc:sldMk cId="957813701" sldId="2860"/>
            <ac:spMk id="2" creationId="{0B2A99C6-D249-967D-3C85-E36ACA116FC0}"/>
          </ac:spMkLst>
        </pc:spChg>
        <pc:spChg chg="mod">
          <ac:chgData name="VICTOR JOSE GONZALEZ RODRIGUEZ" userId="3fdd7208-0adc-40d2-a594-662a5d66d0ad" providerId="ADAL" clId="{B7141990-3645-43D5-B7C2-8660E46D4AAA}" dt="2025-09-21T05:29:45.267" v="252" actId="962"/>
          <ac:spMkLst>
            <pc:docMk/>
            <pc:sldMk cId="957813701" sldId="2860"/>
            <ac:spMk id="3" creationId="{8F59219F-B2AF-71DC-690F-5D6599E76F3A}"/>
          </ac:spMkLst>
        </pc:spChg>
        <pc:spChg chg="mod">
          <ac:chgData name="VICTOR JOSE GONZALEZ RODRIGUEZ" userId="3fdd7208-0adc-40d2-a594-662a5d66d0ad" providerId="ADAL" clId="{B7141990-3645-43D5-B7C2-8660E46D4AAA}" dt="2025-09-21T05:29:45.271" v="253" actId="962"/>
          <ac:spMkLst>
            <pc:docMk/>
            <pc:sldMk cId="957813701" sldId="2860"/>
            <ac:spMk id="4" creationId="{40C76794-A572-5DC6-4244-47EB704CEC38}"/>
          </ac:spMkLst>
        </pc:spChg>
      </pc:sldChg>
      <pc:sldChg chg="modSp mod">
        <pc:chgData name="VICTOR JOSE GONZALEZ RODRIGUEZ" userId="3fdd7208-0adc-40d2-a594-662a5d66d0ad" providerId="ADAL" clId="{B7141990-3645-43D5-B7C2-8660E46D4AAA}" dt="2025-09-21T05:29:45.289" v="256" actId="962"/>
        <pc:sldMkLst>
          <pc:docMk/>
          <pc:sldMk cId="3643290169" sldId="2861"/>
        </pc:sldMkLst>
        <pc:spChg chg="mod">
          <ac:chgData name="VICTOR JOSE GONZALEZ RODRIGUEZ" userId="3fdd7208-0adc-40d2-a594-662a5d66d0ad" providerId="ADAL" clId="{B7141990-3645-43D5-B7C2-8660E46D4AAA}" dt="2025-09-21T05:29:45.281" v="254" actId="962"/>
          <ac:spMkLst>
            <pc:docMk/>
            <pc:sldMk cId="3643290169" sldId="2861"/>
            <ac:spMk id="14" creationId="{4310D50E-2B75-F27A-7AC2-DC256AFC9594}"/>
          </ac:spMkLst>
        </pc:spChg>
        <pc:spChg chg="mod">
          <ac:chgData name="VICTOR JOSE GONZALEZ RODRIGUEZ" userId="3fdd7208-0adc-40d2-a594-662a5d66d0ad" providerId="ADAL" clId="{B7141990-3645-43D5-B7C2-8660E46D4AAA}" dt="2025-09-21T05:29:45.285" v="255" actId="962"/>
          <ac:spMkLst>
            <pc:docMk/>
            <pc:sldMk cId="3643290169" sldId="2861"/>
            <ac:spMk id="15" creationId="{8DD036A0-A10B-3961-1192-E58E1D89C767}"/>
          </ac:spMkLst>
        </pc:spChg>
        <pc:spChg chg="mod">
          <ac:chgData name="VICTOR JOSE GONZALEZ RODRIGUEZ" userId="3fdd7208-0adc-40d2-a594-662a5d66d0ad" providerId="ADAL" clId="{B7141990-3645-43D5-B7C2-8660E46D4AAA}" dt="2025-09-21T05:29:45.289" v="256" actId="962"/>
          <ac:spMkLst>
            <pc:docMk/>
            <pc:sldMk cId="3643290169" sldId="2861"/>
            <ac:spMk id="16" creationId="{80B3050F-FBB4-2FE5-D1EB-4BC3A91B0BC4}"/>
          </ac:spMkLst>
        </pc:spChg>
      </pc:sldChg>
      <pc:sldChg chg="modSp mod">
        <pc:chgData name="VICTOR JOSE GONZALEZ RODRIGUEZ" userId="3fdd7208-0adc-40d2-a594-662a5d66d0ad" providerId="ADAL" clId="{B7141990-3645-43D5-B7C2-8660E46D4AAA}" dt="2025-09-21T05:29:45.404" v="271" actId="962"/>
        <pc:sldMkLst>
          <pc:docMk/>
          <pc:sldMk cId="171781918" sldId="2862"/>
        </pc:sldMkLst>
        <pc:spChg chg="mod">
          <ac:chgData name="VICTOR JOSE GONZALEZ RODRIGUEZ" userId="3fdd7208-0adc-40d2-a594-662a5d66d0ad" providerId="ADAL" clId="{B7141990-3645-43D5-B7C2-8660E46D4AAA}" dt="2025-09-21T05:29:45.396" v="269" actId="962"/>
          <ac:spMkLst>
            <pc:docMk/>
            <pc:sldMk cId="171781918" sldId="2862"/>
            <ac:spMk id="2" creationId="{D1169654-1B39-B68B-62C4-DA06BF439CF0}"/>
          </ac:spMkLst>
        </pc:spChg>
        <pc:spChg chg="mod">
          <ac:chgData name="VICTOR JOSE GONZALEZ RODRIGUEZ" userId="3fdd7208-0adc-40d2-a594-662a5d66d0ad" providerId="ADAL" clId="{B7141990-3645-43D5-B7C2-8660E46D4AAA}" dt="2025-09-21T05:29:45.400" v="270" actId="962"/>
          <ac:spMkLst>
            <pc:docMk/>
            <pc:sldMk cId="171781918" sldId="2862"/>
            <ac:spMk id="3" creationId="{9D15B28B-9755-0FA0-4978-72B81890594F}"/>
          </ac:spMkLst>
        </pc:spChg>
        <pc:spChg chg="mod">
          <ac:chgData name="VICTOR JOSE GONZALEZ RODRIGUEZ" userId="3fdd7208-0adc-40d2-a594-662a5d66d0ad" providerId="ADAL" clId="{B7141990-3645-43D5-B7C2-8660E46D4AAA}" dt="2025-09-21T05:29:45.404" v="271" actId="962"/>
          <ac:spMkLst>
            <pc:docMk/>
            <pc:sldMk cId="171781918" sldId="2862"/>
            <ac:spMk id="4" creationId="{D63D9006-DD48-BAFE-4EFB-47D178C8AF5E}"/>
          </ac:spMkLst>
        </pc:spChg>
      </pc:sldChg>
      <pc:sldChg chg="modSp mod">
        <pc:chgData name="VICTOR JOSE GONZALEZ RODRIGUEZ" userId="3fdd7208-0adc-40d2-a594-662a5d66d0ad" providerId="ADAL" clId="{B7141990-3645-43D5-B7C2-8660E46D4AAA}" dt="2025-09-21T05:29:45.424" v="274" actId="962"/>
        <pc:sldMkLst>
          <pc:docMk/>
          <pc:sldMk cId="4206750361" sldId="2863"/>
        </pc:sldMkLst>
        <pc:spChg chg="mod">
          <ac:chgData name="VICTOR JOSE GONZALEZ RODRIGUEZ" userId="3fdd7208-0adc-40d2-a594-662a5d66d0ad" providerId="ADAL" clId="{B7141990-3645-43D5-B7C2-8660E46D4AAA}" dt="2025-09-21T05:29:45.416" v="272" actId="962"/>
          <ac:spMkLst>
            <pc:docMk/>
            <pc:sldMk cId="4206750361" sldId="2863"/>
            <ac:spMk id="2" creationId="{4EEE1D39-DDD5-B3FD-0E29-69F973F13409}"/>
          </ac:spMkLst>
        </pc:spChg>
        <pc:spChg chg="mod">
          <ac:chgData name="VICTOR JOSE GONZALEZ RODRIGUEZ" userId="3fdd7208-0adc-40d2-a594-662a5d66d0ad" providerId="ADAL" clId="{B7141990-3645-43D5-B7C2-8660E46D4AAA}" dt="2025-09-21T05:29:45.421" v="273" actId="962"/>
          <ac:spMkLst>
            <pc:docMk/>
            <pc:sldMk cId="4206750361" sldId="2863"/>
            <ac:spMk id="3" creationId="{1876EA54-1B67-4ED7-7C00-5DFCB3CBB9D4}"/>
          </ac:spMkLst>
        </pc:spChg>
        <pc:spChg chg="mod">
          <ac:chgData name="VICTOR JOSE GONZALEZ RODRIGUEZ" userId="3fdd7208-0adc-40d2-a594-662a5d66d0ad" providerId="ADAL" clId="{B7141990-3645-43D5-B7C2-8660E46D4AAA}" dt="2025-09-21T05:29:45.424" v="274" actId="962"/>
          <ac:spMkLst>
            <pc:docMk/>
            <pc:sldMk cId="4206750361" sldId="2863"/>
            <ac:spMk id="4" creationId="{A1804A50-6BED-52C4-1EAE-7F71A8BA2B5A}"/>
          </ac:spMkLst>
        </pc:spChg>
      </pc:sldChg>
      <pc:sldChg chg="modSp mod">
        <pc:chgData name="VICTOR JOSE GONZALEZ RODRIGUEZ" userId="3fdd7208-0adc-40d2-a594-662a5d66d0ad" providerId="ADAL" clId="{B7141990-3645-43D5-B7C2-8660E46D4AAA}" dt="2025-09-21T05:29:45.455" v="278" actId="962"/>
        <pc:sldMkLst>
          <pc:docMk/>
          <pc:sldMk cId="230176903" sldId="2864"/>
        </pc:sldMkLst>
        <pc:spChg chg="mod">
          <ac:chgData name="VICTOR JOSE GONZALEZ RODRIGUEZ" userId="3fdd7208-0adc-40d2-a594-662a5d66d0ad" providerId="ADAL" clId="{B7141990-3645-43D5-B7C2-8660E46D4AAA}" dt="2025-09-21T05:29:45.446" v="276" actId="962"/>
          <ac:spMkLst>
            <pc:docMk/>
            <pc:sldMk cId="230176903" sldId="2864"/>
            <ac:spMk id="2" creationId="{6D8CAC17-4686-81B1-ABDF-1B380E0A7914}"/>
          </ac:spMkLst>
        </pc:spChg>
        <pc:spChg chg="mod">
          <ac:chgData name="VICTOR JOSE GONZALEZ RODRIGUEZ" userId="3fdd7208-0adc-40d2-a594-662a5d66d0ad" providerId="ADAL" clId="{B7141990-3645-43D5-B7C2-8660E46D4AAA}" dt="2025-09-21T05:29:45.451" v="277" actId="962"/>
          <ac:spMkLst>
            <pc:docMk/>
            <pc:sldMk cId="230176903" sldId="2864"/>
            <ac:spMk id="3" creationId="{3FA0DB4C-065F-14B6-8E44-8886727EF501}"/>
          </ac:spMkLst>
        </pc:spChg>
        <pc:spChg chg="mod">
          <ac:chgData name="VICTOR JOSE GONZALEZ RODRIGUEZ" userId="3fdd7208-0adc-40d2-a594-662a5d66d0ad" providerId="ADAL" clId="{B7141990-3645-43D5-B7C2-8660E46D4AAA}" dt="2025-09-21T05:29:45.455" v="278" actId="962"/>
          <ac:spMkLst>
            <pc:docMk/>
            <pc:sldMk cId="230176903" sldId="2864"/>
            <ac:spMk id="4" creationId="{E70B7602-92DE-F49F-B0C3-0407C32BED5D}"/>
          </ac:spMkLst>
        </pc:spChg>
      </pc:sldChg>
      <pc:sldChg chg="modSp mod">
        <pc:chgData name="VICTOR JOSE GONZALEZ RODRIGUEZ" userId="3fdd7208-0adc-40d2-a594-662a5d66d0ad" providerId="ADAL" clId="{B7141990-3645-43D5-B7C2-8660E46D4AAA}" dt="2025-09-21T05:29:45.383" v="268" actId="962"/>
        <pc:sldMkLst>
          <pc:docMk/>
          <pc:sldMk cId="4118210407" sldId="2865"/>
        </pc:sldMkLst>
        <pc:spChg chg="mod">
          <ac:chgData name="VICTOR JOSE GONZALEZ RODRIGUEZ" userId="3fdd7208-0adc-40d2-a594-662a5d66d0ad" providerId="ADAL" clId="{B7141990-3645-43D5-B7C2-8660E46D4AAA}" dt="2025-09-21T05:29:45.374" v="266" actId="962"/>
          <ac:spMkLst>
            <pc:docMk/>
            <pc:sldMk cId="4118210407" sldId="2865"/>
            <ac:spMk id="2" creationId="{BC49F009-33D4-45E6-F730-29670C9F8248}"/>
          </ac:spMkLst>
        </pc:spChg>
        <pc:spChg chg="mod">
          <ac:chgData name="VICTOR JOSE GONZALEZ RODRIGUEZ" userId="3fdd7208-0adc-40d2-a594-662a5d66d0ad" providerId="ADAL" clId="{B7141990-3645-43D5-B7C2-8660E46D4AAA}" dt="2025-09-21T05:29:45.380" v="267" actId="962"/>
          <ac:spMkLst>
            <pc:docMk/>
            <pc:sldMk cId="4118210407" sldId="2865"/>
            <ac:spMk id="3" creationId="{ECB0A73A-57B3-5849-F93F-E6112036F9E1}"/>
          </ac:spMkLst>
        </pc:spChg>
        <pc:spChg chg="mod">
          <ac:chgData name="VICTOR JOSE GONZALEZ RODRIGUEZ" userId="3fdd7208-0adc-40d2-a594-662a5d66d0ad" providerId="ADAL" clId="{B7141990-3645-43D5-B7C2-8660E46D4AAA}" dt="2025-09-21T05:29:45.383" v="268" actId="962"/>
          <ac:spMkLst>
            <pc:docMk/>
            <pc:sldMk cId="4118210407" sldId="2865"/>
            <ac:spMk id="4" creationId="{FCFBF1E3-76CD-A72E-FC7A-A5D79704894C}"/>
          </ac:spMkLst>
        </pc:spChg>
      </pc:sldChg>
      <pc:sldChg chg="modSp mod">
        <pc:chgData name="VICTOR JOSE GONZALEZ RODRIGUEZ" userId="3fdd7208-0adc-40d2-a594-662a5d66d0ad" providerId="ADAL" clId="{B7141990-3645-43D5-B7C2-8660E46D4AAA}" dt="2025-09-21T05:29:45.433" v="275" actId="962"/>
        <pc:sldMkLst>
          <pc:docMk/>
          <pc:sldMk cId="3369730541" sldId="2866"/>
        </pc:sldMkLst>
        <pc:spChg chg="mod">
          <ac:chgData name="VICTOR JOSE GONZALEZ RODRIGUEZ" userId="3fdd7208-0adc-40d2-a594-662a5d66d0ad" providerId="ADAL" clId="{B7141990-3645-43D5-B7C2-8660E46D4AAA}" dt="2025-09-21T05:29:45.433" v="275" actId="962"/>
          <ac:spMkLst>
            <pc:docMk/>
            <pc:sldMk cId="3369730541" sldId="2866"/>
            <ac:spMk id="2" creationId="{2A5F1307-5DF8-3ECA-8979-8283A2986645}"/>
          </ac:spMkLst>
        </pc:spChg>
      </pc:sldChg>
      <pc:sldChg chg="modSp mod">
        <pc:chgData name="VICTOR JOSE GONZALEZ RODRIGUEZ" userId="3fdd7208-0adc-40d2-a594-662a5d66d0ad" providerId="ADAL" clId="{B7141990-3645-43D5-B7C2-8660E46D4AAA}" dt="2025-09-21T15:18:13.555" v="5647" actId="962"/>
        <pc:sldMkLst>
          <pc:docMk/>
          <pc:sldMk cId="3833303706" sldId="2873"/>
        </pc:sldMkLst>
        <pc:spChg chg="mod">
          <ac:chgData name="VICTOR JOSE GONZALEZ RODRIGUEZ" userId="3fdd7208-0adc-40d2-a594-662a5d66d0ad" providerId="ADAL" clId="{B7141990-3645-43D5-B7C2-8660E46D4AAA}" dt="2025-09-21T15:17:33.765" v="5499" actId="962"/>
          <ac:spMkLst>
            <pc:docMk/>
            <pc:sldMk cId="3833303706" sldId="2873"/>
            <ac:spMk id="2" creationId="{D3B3CCAA-289C-9885-7DBE-945DE5CC164A}"/>
          </ac:spMkLst>
        </pc:spChg>
        <pc:spChg chg="mod">
          <ac:chgData name="VICTOR JOSE GONZALEZ RODRIGUEZ" userId="3fdd7208-0adc-40d2-a594-662a5d66d0ad" providerId="ADAL" clId="{B7141990-3645-43D5-B7C2-8660E46D4AAA}" dt="2025-09-21T15:17:33.765" v="5499" actId="962"/>
          <ac:spMkLst>
            <pc:docMk/>
            <pc:sldMk cId="3833303706" sldId="2873"/>
            <ac:spMk id="3" creationId="{903B0B6C-C8B6-BE50-0499-4369B4036678}"/>
          </ac:spMkLst>
        </pc:spChg>
        <pc:spChg chg="mod">
          <ac:chgData name="VICTOR JOSE GONZALEZ RODRIGUEZ" userId="3fdd7208-0adc-40d2-a594-662a5d66d0ad" providerId="ADAL" clId="{B7141990-3645-43D5-B7C2-8660E46D4AAA}" dt="2025-09-21T15:17:33.765" v="5499" actId="962"/>
          <ac:spMkLst>
            <pc:docMk/>
            <pc:sldMk cId="3833303706" sldId="2873"/>
            <ac:spMk id="4" creationId="{CC3ECAAC-F06D-2112-0FE5-127E45DAD04F}"/>
          </ac:spMkLst>
        </pc:spChg>
        <pc:spChg chg="mod">
          <ac:chgData name="VICTOR JOSE GONZALEZ RODRIGUEZ" userId="3fdd7208-0adc-40d2-a594-662a5d66d0ad" providerId="ADAL" clId="{B7141990-3645-43D5-B7C2-8660E46D4AAA}" dt="2025-09-21T15:17:33.765" v="5499" actId="962"/>
          <ac:spMkLst>
            <pc:docMk/>
            <pc:sldMk cId="3833303706" sldId="2873"/>
            <ac:spMk id="5" creationId="{1BE6C250-8D4B-7507-58FF-4481BD7E0C4D}"/>
          </ac:spMkLst>
        </pc:spChg>
        <pc:spChg chg="mod">
          <ac:chgData name="VICTOR JOSE GONZALEZ RODRIGUEZ" userId="3fdd7208-0adc-40d2-a594-662a5d66d0ad" providerId="ADAL" clId="{B7141990-3645-43D5-B7C2-8660E46D4AAA}" dt="2025-09-21T15:17:33.765" v="5499" actId="962"/>
          <ac:spMkLst>
            <pc:docMk/>
            <pc:sldMk cId="3833303706" sldId="2873"/>
            <ac:spMk id="6" creationId="{4B8778F1-DE06-054E-E76D-8DD490BB7867}"/>
          </ac:spMkLst>
        </pc:spChg>
        <pc:spChg chg="mod">
          <ac:chgData name="VICTOR JOSE GONZALEZ RODRIGUEZ" userId="3fdd7208-0adc-40d2-a594-662a5d66d0ad" providerId="ADAL" clId="{B7141990-3645-43D5-B7C2-8660E46D4AAA}" dt="2025-09-21T15:17:33.765" v="5499" actId="962"/>
          <ac:spMkLst>
            <pc:docMk/>
            <pc:sldMk cId="3833303706" sldId="2873"/>
            <ac:spMk id="7" creationId="{CD14FA95-05DE-9165-C55C-D3768AFC623A}"/>
          </ac:spMkLst>
        </pc:spChg>
        <pc:spChg chg="mod">
          <ac:chgData name="VICTOR JOSE GONZALEZ RODRIGUEZ" userId="3fdd7208-0adc-40d2-a594-662a5d66d0ad" providerId="ADAL" clId="{B7141990-3645-43D5-B7C2-8660E46D4AAA}" dt="2025-09-21T15:17:33.765" v="5499" actId="962"/>
          <ac:spMkLst>
            <pc:docMk/>
            <pc:sldMk cId="3833303706" sldId="2873"/>
            <ac:spMk id="8" creationId="{97D3D5EC-712C-5ECA-E57B-9EB38CBD77B1}"/>
          </ac:spMkLst>
        </pc:spChg>
        <pc:spChg chg="mod">
          <ac:chgData name="VICTOR JOSE GONZALEZ RODRIGUEZ" userId="3fdd7208-0adc-40d2-a594-662a5d66d0ad" providerId="ADAL" clId="{B7141990-3645-43D5-B7C2-8660E46D4AAA}" dt="2025-09-21T15:17:29.204" v="5498" actId="962"/>
          <ac:spMkLst>
            <pc:docMk/>
            <pc:sldMk cId="3833303706" sldId="2873"/>
            <ac:spMk id="9" creationId="{5AE895F4-F1F4-140E-2BE5-C27312CA5C76}"/>
          </ac:spMkLst>
        </pc:spChg>
        <pc:picChg chg="mod">
          <ac:chgData name="VICTOR JOSE GONZALEZ RODRIGUEZ" userId="3fdd7208-0adc-40d2-a594-662a5d66d0ad" providerId="ADAL" clId="{B7141990-3645-43D5-B7C2-8660E46D4AAA}" dt="2025-09-21T15:18:13.555" v="5647" actId="962"/>
          <ac:picMkLst>
            <pc:docMk/>
            <pc:sldMk cId="3833303706" sldId="2873"/>
            <ac:picMk id="12" creationId="{D64C8406-1409-CF29-C01F-D537E6635231}"/>
          </ac:picMkLst>
        </pc:picChg>
      </pc:sldChg>
      <pc:sldChg chg="modSp mod">
        <pc:chgData name="VICTOR JOSE GONZALEZ RODRIGUEZ" userId="3fdd7208-0adc-40d2-a594-662a5d66d0ad" providerId="ADAL" clId="{B7141990-3645-43D5-B7C2-8660E46D4AAA}" dt="2025-09-21T15:19:04.489" v="5856" actId="962"/>
        <pc:sldMkLst>
          <pc:docMk/>
          <pc:sldMk cId="3659471469" sldId="2877"/>
        </pc:sldMkLst>
        <pc:spChg chg="mod">
          <ac:chgData name="VICTOR JOSE GONZALEZ RODRIGUEZ" userId="3fdd7208-0adc-40d2-a594-662a5d66d0ad" providerId="ADAL" clId="{B7141990-3645-43D5-B7C2-8660E46D4AAA}" dt="2025-09-21T15:18:21.254" v="5648" actId="962"/>
          <ac:spMkLst>
            <pc:docMk/>
            <pc:sldMk cId="3659471469" sldId="2877"/>
            <ac:spMk id="2" creationId="{A11B80AE-A340-E009-C8C4-A23D0B0E2A4C}"/>
          </ac:spMkLst>
        </pc:spChg>
        <pc:spChg chg="mod">
          <ac:chgData name="VICTOR JOSE GONZALEZ RODRIGUEZ" userId="3fdd7208-0adc-40d2-a594-662a5d66d0ad" providerId="ADAL" clId="{B7141990-3645-43D5-B7C2-8660E46D4AAA}" dt="2025-09-21T15:18:21.254" v="5648" actId="962"/>
          <ac:spMkLst>
            <pc:docMk/>
            <pc:sldMk cId="3659471469" sldId="2877"/>
            <ac:spMk id="3" creationId="{F7BDF529-64ED-32A1-B827-BD8ADBA6E576}"/>
          </ac:spMkLst>
        </pc:spChg>
        <pc:spChg chg="mod">
          <ac:chgData name="VICTOR JOSE GONZALEZ RODRIGUEZ" userId="3fdd7208-0adc-40d2-a594-662a5d66d0ad" providerId="ADAL" clId="{B7141990-3645-43D5-B7C2-8660E46D4AAA}" dt="2025-09-21T15:18:21.254" v="5648" actId="962"/>
          <ac:spMkLst>
            <pc:docMk/>
            <pc:sldMk cId="3659471469" sldId="2877"/>
            <ac:spMk id="4" creationId="{F5AA05F7-0B83-1FDD-A77B-7E1EE3429522}"/>
          </ac:spMkLst>
        </pc:spChg>
        <pc:spChg chg="mod">
          <ac:chgData name="VICTOR JOSE GONZALEZ RODRIGUEZ" userId="3fdd7208-0adc-40d2-a594-662a5d66d0ad" providerId="ADAL" clId="{B7141990-3645-43D5-B7C2-8660E46D4AAA}" dt="2025-09-21T15:18:21.254" v="5648" actId="962"/>
          <ac:spMkLst>
            <pc:docMk/>
            <pc:sldMk cId="3659471469" sldId="2877"/>
            <ac:spMk id="5" creationId="{62BBD14C-F06A-A3F4-6818-4E6BF712919A}"/>
          </ac:spMkLst>
        </pc:spChg>
        <pc:spChg chg="mod">
          <ac:chgData name="VICTOR JOSE GONZALEZ RODRIGUEZ" userId="3fdd7208-0adc-40d2-a594-662a5d66d0ad" providerId="ADAL" clId="{B7141990-3645-43D5-B7C2-8660E46D4AAA}" dt="2025-09-21T15:18:21.254" v="5648" actId="962"/>
          <ac:spMkLst>
            <pc:docMk/>
            <pc:sldMk cId="3659471469" sldId="2877"/>
            <ac:spMk id="6" creationId="{589A7DE2-B2A7-8375-C4D6-334574322A18}"/>
          </ac:spMkLst>
        </pc:spChg>
        <pc:spChg chg="mod">
          <ac:chgData name="VICTOR JOSE GONZALEZ RODRIGUEZ" userId="3fdd7208-0adc-40d2-a594-662a5d66d0ad" providerId="ADAL" clId="{B7141990-3645-43D5-B7C2-8660E46D4AAA}" dt="2025-09-21T15:18:21.254" v="5648" actId="962"/>
          <ac:spMkLst>
            <pc:docMk/>
            <pc:sldMk cId="3659471469" sldId="2877"/>
            <ac:spMk id="7" creationId="{6CFF5B65-C016-5B5A-5C2E-2638DC45FCC3}"/>
          </ac:spMkLst>
        </pc:spChg>
        <pc:spChg chg="mod">
          <ac:chgData name="VICTOR JOSE GONZALEZ RODRIGUEZ" userId="3fdd7208-0adc-40d2-a594-662a5d66d0ad" providerId="ADAL" clId="{B7141990-3645-43D5-B7C2-8660E46D4AAA}" dt="2025-09-21T15:18:21.254" v="5648" actId="962"/>
          <ac:spMkLst>
            <pc:docMk/>
            <pc:sldMk cId="3659471469" sldId="2877"/>
            <ac:spMk id="8" creationId="{192A915B-8B2A-23E3-AFD2-8E7C03D31FBF}"/>
          </ac:spMkLst>
        </pc:spChg>
        <pc:picChg chg="mod">
          <ac:chgData name="VICTOR JOSE GONZALEZ RODRIGUEZ" userId="3fdd7208-0adc-40d2-a594-662a5d66d0ad" providerId="ADAL" clId="{B7141990-3645-43D5-B7C2-8660E46D4AAA}" dt="2025-09-21T15:19:04.489" v="5856" actId="962"/>
          <ac:picMkLst>
            <pc:docMk/>
            <pc:sldMk cId="3659471469" sldId="2877"/>
            <ac:picMk id="12" creationId="{08F25BCE-36E9-6491-29AE-70C52E46FB98}"/>
          </ac:picMkLst>
        </pc:picChg>
      </pc:sldChg>
      <pc:sldChg chg="modSp mod">
        <pc:chgData name="VICTOR JOSE GONZALEZ RODRIGUEZ" userId="3fdd7208-0adc-40d2-a594-662a5d66d0ad" providerId="ADAL" clId="{B7141990-3645-43D5-B7C2-8660E46D4AAA}" dt="2025-09-21T05:29:44.378" v="139" actId="962"/>
        <pc:sldMkLst>
          <pc:docMk/>
          <pc:sldMk cId="834116884" sldId="2878"/>
        </pc:sldMkLst>
        <pc:spChg chg="mod">
          <ac:chgData name="VICTOR JOSE GONZALEZ RODRIGUEZ" userId="3fdd7208-0adc-40d2-a594-662a5d66d0ad" providerId="ADAL" clId="{B7141990-3645-43D5-B7C2-8660E46D4AAA}" dt="2025-09-21T05:29:44.378" v="139" actId="962"/>
          <ac:spMkLst>
            <pc:docMk/>
            <pc:sldMk cId="834116884" sldId="2878"/>
            <ac:spMk id="2" creationId="{DAAECBC7-CDED-C6F3-996B-48721419F01D}"/>
          </ac:spMkLst>
        </pc:spChg>
      </pc:sldChg>
      <pc:sldChg chg="modSp mod">
        <pc:chgData name="VICTOR JOSE GONZALEZ RODRIGUEZ" userId="3fdd7208-0adc-40d2-a594-662a5d66d0ad" providerId="ADAL" clId="{B7141990-3645-43D5-B7C2-8660E46D4AAA}" dt="2025-09-21T15:20:57.296" v="6180" actId="962"/>
        <pc:sldMkLst>
          <pc:docMk/>
          <pc:sldMk cId="1588676237" sldId="2879"/>
        </pc:sldMkLst>
        <pc:spChg chg="mod">
          <ac:chgData name="VICTOR JOSE GONZALEZ RODRIGUEZ" userId="3fdd7208-0adc-40d2-a594-662a5d66d0ad" providerId="ADAL" clId="{B7141990-3645-43D5-B7C2-8660E46D4AAA}" dt="2025-09-21T15:20:40.237" v="6108" actId="962"/>
          <ac:spMkLst>
            <pc:docMk/>
            <pc:sldMk cId="1588676237" sldId="2879"/>
            <ac:spMk id="4" creationId="{E6EE35AD-C130-15E3-7CB0-681ED5871880}"/>
          </ac:spMkLst>
        </pc:spChg>
        <pc:spChg chg="mod">
          <ac:chgData name="VICTOR JOSE GONZALEZ RODRIGUEZ" userId="3fdd7208-0adc-40d2-a594-662a5d66d0ad" providerId="ADAL" clId="{B7141990-3645-43D5-B7C2-8660E46D4AAA}" dt="2025-09-21T15:20:40.237" v="6108" actId="962"/>
          <ac:spMkLst>
            <pc:docMk/>
            <pc:sldMk cId="1588676237" sldId="2879"/>
            <ac:spMk id="5" creationId="{D3FFD839-8020-8CD7-96F1-1E13017802AC}"/>
          </ac:spMkLst>
        </pc:spChg>
        <pc:spChg chg="mod">
          <ac:chgData name="VICTOR JOSE GONZALEZ RODRIGUEZ" userId="3fdd7208-0adc-40d2-a594-662a5d66d0ad" providerId="ADAL" clId="{B7141990-3645-43D5-B7C2-8660E46D4AAA}" dt="2025-09-21T15:20:40.237" v="6108" actId="962"/>
          <ac:spMkLst>
            <pc:docMk/>
            <pc:sldMk cId="1588676237" sldId="2879"/>
            <ac:spMk id="6" creationId="{253CC84D-AD6C-C47F-399E-F37AFB208357}"/>
          </ac:spMkLst>
        </pc:spChg>
        <pc:spChg chg="mod">
          <ac:chgData name="VICTOR JOSE GONZALEZ RODRIGUEZ" userId="3fdd7208-0adc-40d2-a594-662a5d66d0ad" providerId="ADAL" clId="{B7141990-3645-43D5-B7C2-8660E46D4AAA}" dt="2025-09-21T15:20:40.237" v="6108" actId="962"/>
          <ac:spMkLst>
            <pc:docMk/>
            <pc:sldMk cId="1588676237" sldId="2879"/>
            <ac:spMk id="7" creationId="{837CE03A-ABBB-2276-A431-B2169B1785F5}"/>
          </ac:spMkLst>
        </pc:spChg>
        <pc:spChg chg="mod">
          <ac:chgData name="VICTOR JOSE GONZALEZ RODRIGUEZ" userId="3fdd7208-0adc-40d2-a594-662a5d66d0ad" providerId="ADAL" clId="{B7141990-3645-43D5-B7C2-8660E46D4AAA}" dt="2025-09-21T15:20:40.237" v="6108" actId="962"/>
          <ac:spMkLst>
            <pc:docMk/>
            <pc:sldMk cId="1588676237" sldId="2879"/>
            <ac:spMk id="8" creationId="{040FF036-5A25-5C87-8FFA-969D3E71E39D}"/>
          </ac:spMkLst>
        </pc:spChg>
        <pc:spChg chg="mod">
          <ac:chgData name="VICTOR JOSE GONZALEZ RODRIGUEZ" userId="3fdd7208-0adc-40d2-a594-662a5d66d0ad" providerId="ADAL" clId="{B7141990-3645-43D5-B7C2-8660E46D4AAA}" dt="2025-09-21T15:20:40.237" v="6108" actId="962"/>
          <ac:spMkLst>
            <pc:docMk/>
            <pc:sldMk cId="1588676237" sldId="2879"/>
            <ac:spMk id="9" creationId="{059AE92D-7260-CEA5-8FFB-44C20F9392CD}"/>
          </ac:spMkLst>
        </pc:spChg>
        <pc:spChg chg="mod">
          <ac:chgData name="VICTOR JOSE GONZALEZ RODRIGUEZ" userId="3fdd7208-0adc-40d2-a594-662a5d66d0ad" providerId="ADAL" clId="{B7141990-3645-43D5-B7C2-8660E46D4AAA}" dt="2025-09-21T15:20:40.237" v="6108" actId="962"/>
          <ac:spMkLst>
            <pc:docMk/>
            <pc:sldMk cId="1588676237" sldId="2879"/>
            <ac:spMk id="10" creationId="{084FC2D6-E509-FC40-1A90-6C92A221402F}"/>
          </ac:spMkLst>
        </pc:spChg>
        <pc:picChg chg="mod">
          <ac:chgData name="VICTOR JOSE GONZALEZ RODRIGUEZ" userId="3fdd7208-0adc-40d2-a594-662a5d66d0ad" providerId="ADAL" clId="{B7141990-3645-43D5-B7C2-8660E46D4AAA}" dt="2025-09-21T15:20:57.296" v="6180" actId="962"/>
          <ac:picMkLst>
            <pc:docMk/>
            <pc:sldMk cId="1588676237" sldId="2879"/>
            <ac:picMk id="13" creationId="{C8BC2AB2-6108-DD55-0F4C-84E411CD5839}"/>
          </ac:picMkLst>
        </pc:picChg>
      </pc:sldChg>
      <pc:sldChg chg="modSp mod">
        <pc:chgData name="VICTOR JOSE GONZALEZ RODRIGUEZ" userId="3fdd7208-0adc-40d2-a594-662a5d66d0ad" providerId="ADAL" clId="{B7141990-3645-43D5-B7C2-8660E46D4AAA}" dt="2025-09-21T15:20:30.214" v="6107" actId="962"/>
        <pc:sldMkLst>
          <pc:docMk/>
          <pc:sldMk cId="1408639" sldId="2880"/>
        </pc:sldMkLst>
        <pc:spChg chg="mod">
          <ac:chgData name="VICTOR JOSE GONZALEZ RODRIGUEZ" userId="3fdd7208-0adc-40d2-a594-662a5d66d0ad" providerId="ADAL" clId="{B7141990-3645-43D5-B7C2-8660E46D4AAA}" dt="2025-09-21T15:19:25.677" v="5858" actId="962"/>
          <ac:spMkLst>
            <pc:docMk/>
            <pc:sldMk cId="1408639" sldId="2880"/>
            <ac:spMk id="3" creationId="{1C247520-936C-E2D8-A644-AE37CE7D4D02}"/>
          </ac:spMkLst>
        </pc:spChg>
        <pc:spChg chg="mod">
          <ac:chgData name="VICTOR JOSE GONZALEZ RODRIGUEZ" userId="3fdd7208-0adc-40d2-a594-662a5d66d0ad" providerId="ADAL" clId="{B7141990-3645-43D5-B7C2-8660E46D4AAA}" dt="2025-09-21T15:19:25.677" v="5858" actId="962"/>
          <ac:spMkLst>
            <pc:docMk/>
            <pc:sldMk cId="1408639" sldId="2880"/>
            <ac:spMk id="4" creationId="{A2CBC8FE-5F18-F07F-5749-BD66DFC08F7E}"/>
          </ac:spMkLst>
        </pc:spChg>
        <pc:spChg chg="mod">
          <ac:chgData name="VICTOR JOSE GONZALEZ RODRIGUEZ" userId="3fdd7208-0adc-40d2-a594-662a5d66d0ad" providerId="ADAL" clId="{B7141990-3645-43D5-B7C2-8660E46D4AAA}" dt="2025-09-21T15:19:25.677" v="5858" actId="962"/>
          <ac:spMkLst>
            <pc:docMk/>
            <pc:sldMk cId="1408639" sldId="2880"/>
            <ac:spMk id="5" creationId="{549C1C3B-BDB6-4590-A764-BB9A0F218C61}"/>
          </ac:spMkLst>
        </pc:spChg>
        <pc:spChg chg="mod">
          <ac:chgData name="VICTOR JOSE GONZALEZ RODRIGUEZ" userId="3fdd7208-0adc-40d2-a594-662a5d66d0ad" providerId="ADAL" clId="{B7141990-3645-43D5-B7C2-8660E46D4AAA}" dt="2025-09-21T15:19:25.677" v="5858" actId="962"/>
          <ac:spMkLst>
            <pc:docMk/>
            <pc:sldMk cId="1408639" sldId="2880"/>
            <ac:spMk id="6" creationId="{8D482570-7440-193D-354E-CF45B26821C2}"/>
          </ac:spMkLst>
        </pc:spChg>
        <pc:spChg chg="mod">
          <ac:chgData name="VICTOR JOSE GONZALEZ RODRIGUEZ" userId="3fdd7208-0adc-40d2-a594-662a5d66d0ad" providerId="ADAL" clId="{B7141990-3645-43D5-B7C2-8660E46D4AAA}" dt="2025-09-21T15:19:25.677" v="5858" actId="962"/>
          <ac:spMkLst>
            <pc:docMk/>
            <pc:sldMk cId="1408639" sldId="2880"/>
            <ac:spMk id="7" creationId="{27514CBE-62EB-B3DF-FA33-E127B9F9CFC6}"/>
          </ac:spMkLst>
        </pc:spChg>
        <pc:spChg chg="mod">
          <ac:chgData name="VICTOR JOSE GONZALEZ RODRIGUEZ" userId="3fdd7208-0adc-40d2-a594-662a5d66d0ad" providerId="ADAL" clId="{B7141990-3645-43D5-B7C2-8660E46D4AAA}" dt="2025-09-21T15:19:25.677" v="5858" actId="962"/>
          <ac:spMkLst>
            <pc:docMk/>
            <pc:sldMk cId="1408639" sldId="2880"/>
            <ac:spMk id="8" creationId="{CC95EDE5-03E5-9112-1006-DFF12C5A3B38}"/>
          </ac:spMkLst>
        </pc:spChg>
        <pc:spChg chg="mod">
          <ac:chgData name="VICTOR JOSE GONZALEZ RODRIGUEZ" userId="3fdd7208-0adc-40d2-a594-662a5d66d0ad" providerId="ADAL" clId="{B7141990-3645-43D5-B7C2-8660E46D4AAA}" dt="2025-09-21T15:19:25.677" v="5858" actId="962"/>
          <ac:spMkLst>
            <pc:docMk/>
            <pc:sldMk cId="1408639" sldId="2880"/>
            <ac:spMk id="9" creationId="{6234B56A-58E5-2D4D-ED21-096B976039B5}"/>
          </ac:spMkLst>
        </pc:spChg>
        <pc:picChg chg="mod">
          <ac:chgData name="VICTOR JOSE GONZALEZ RODRIGUEZ" userId="3fdd7208-0adc-40d2-a594-662a5d66d0ad" providerId="ADAL" clId="{B7141990-3645-43D5-B7C2-8660E46D4AAA}" dt="2025-09-21T15:20:30.214" v="6107" actId="962"/>
          <ac:picMkLst>
            <pc:docMk/>
            <pc:sldMk cId="1408639" sldId="2880"/>
            <ac:picMk id="13" creationId="{37DB13D8-EB08-93AA-DB29-1FC8B9A4E16B}"/>
          </ac:picMkLst>
        </pc:picChg>
      </pc:sldChg>
      <pc:sldChg chg="modSp mod">
        <pc:chgData name="VICTOR JOSE GONZALEZ RODRIGUEZ" userId="3fdd7208-0adc-40d2-a594-662a5d66d0ad" providerId="ADAL" clId="{B7141990-3645-43D5-B7C2-8660E46D4AAA}" dt="2025-09-21T15:21:41.839" v="6355" actId="962"/>
        <pc:sldMkLst>
          <pc:docMk/>
          <pc:sldMk cId="2804546674" sldId="2881"/>
        </pc:sldMkLst>
        <pc:spChg chg="mod">
          <ac:chgData name="VICTOR JOSE GONZALEZ RODRIGUEZ" userId="3fdd7208-0adc-40d2-a594-662a5d66d0ad" providerId="ADAL" clId="{B7141990-3645-43D5-B7C2-8660E46D4AAA}" dt="2025-09-21T15:21:06.762" v="6181" actId="962"/>
          <ac:spMkLst>
            <pc:docMk/>
            <pc:sldMk cId="2804546674" sldId="2881"/>
            <ac:spMk id="2" creationId="{2BBA9E8E-187F-2370-3E0C-FAAC93217EBD}"/>
          </ac:spMkLst>
        </pc:spChg>
        <pc:spChg chg="mod">
          <ac:chgData name="VICTOR JOSE GONZALEZ RODRIGUEZ" userId="3fdd7208-0adc-40d2-a594-662a5d66d0ad" providerId="ADAL" clId="{B7141990-3645-43D5-B7C2-8660E46D4AAA}" dt="2025-09-21T15:21:06.762" v="6181" actId="962"/>
          <ac:spMkLst>
            <pc:docMk/>
            <pc:sldMk cId="2804546674" sldId="2881"/>
            <ac:spMk id="3" creationId="{24392A4F-54B9-E5B4-CE7E-C8D77C959B99}"/>
          </ac:spMkLst>
        </pc:spChg>
        <pc:spChg chg="mod">
          <ac:chgData name="VICTOR JOSE GONZALEZ RODRIGUEZ" userId="3fdd7208-0adc-40d2-a594-662a5d66d0ad" providerId="ADAL" clId="{B7141990-3645-43D5-B7C2-8660E46D4AAA}" dt="2025-09-21T15:21:06.762" v="6181" actId="962"/>
          <ac:spMkLst>
            <pc:docMk/>
            <pc:sldMk cId="2804546674" sldId="2881"/>
            <ac:spMk id="4" creationId="{D861DBFF-1698-CEAF-814C-6EDF48A865F6}"/>
          </ac:spMkLst>
        </pc:spChg>
        <pc:spChg chg="mod">
          <ac:chgData name="VICTOR JOSE GONZALEZ RODRIGUEZ" userId="3fdd7208-0adc-40d2-a594-662a5d66d0ad" providerId="ADAL" clId="{B7141990-3645-43D5-B7C2-8660E46D4AAA}" dt="2025-09-21T15:21:06.762" v="6181" actId="962"/>
          <ac:spMkLst>
            <pc:docMk/>
            <pc:sldMk cId="2804546674" sldId="2881"/>
            <ac:spMk id="5" creationId="{EED76E23-CF1B-523A-BCEB-E2F32C6DC630}"/>
          </ac:spMkLst>
        </pc:spChg>
        <pc:spChg chg="mod">
          <ac:chgData name="VICTOR JOSE GONZALEZ RODRIGUEZ" userId="3fdd7208-0adc-40d2-a594-662a5d66d0ad" providerId="ADAL" clId="{B7141990-3645-43D5-B7C2-8660E46D4AAA}" dt="2025-09-21T15:21:06.762" v="6181" actId="962"/>
          <ac:spMkLst>
            <pc:docMk/>
            <pc:sldMk cId="2804546674" sldId="2881"/>
            <ac:spMk id="6" creationId="{ED1C2A9B-580A-156B-FE2B-56665ED769C0}"/>
          </ac:spMkLst>
        </pc:spChg>
        <pc:spChg chg="mod">
          <ac:chgData name="VICTOR JOSE GONZALEZ RODRIGUEZ" userId="3fdd7208-0adc-40d2-a594-662a5d66d0ad" providerId="ADAL" clId="{B7141990-3645-43D5-B7C2-8660E46D4AAA}" dt="2025-09-21T15:21:06.762" v="6181" actId="962"/>
          <ac:spMkLst>
            <pc:docMk/>
            <pc:sldMk cId="2804546674" sldId="2881"/>
            <ac:spMk id="7" creationId="{DA33526A-5810-3A94-DEC5-414098D35176}"/>
          </ac:spMkLst>
        </pc:spChg>
        <pc:spChg chg="mod">
          <ac:chgData name="VICTOR JOSE GONZALEZ RODRIGUEZ" userId="3fdd7208-0adc-40d2-a594-662a5d66d0ad" providerId="ADAL" clId="{B7141990-3645-43D5-B7C2-8660E46D4AAA}" dt="2025-09-21T15:21:06.762" v="6181" actId="962"/>
          <ac:spMkLst>
            <pc:docMk/>
            <pc:sldMk cId="2804546674" sldId="2881"/>
            <ac:spMk id="8" creationId="{D186F2CD-A6A4-1339-18DB-0CD373AA6F65}"/>
          </ac:spMkLst>
        </pc:spChg>
        <pc:picChg chg="mod">
          <ac:chgData name="VICTOR JOSE GONZALEZ RODRIGUEZ" userId="3fdd7208-0adc-40d2-a594-662a5d66d0ad" providerId="ADAL" clId="{B7141990-3645-43D5-B7C2-8660E46D4AAA}" dt="2025-09-21T15:21:41.839" v="6355" actId="962"/>
          <ac:picMkLst>
            <pc:docMk/>
            <pc:sldMk cId="2804546674" sldId="2881"/>
            <ac:picMk id="12" creationId="{91185653-257F-2A82-E9FC-6A81DA033F1F}"/>
          </ac:picMkLst>
        </pc:picChg>
      </pc:sldChg>
      <pc:sldChg chg="modSp mod">
        <pc:chgData name="VICTOR JOSE GONZALEZ RODRIGUEZ" userId="3fdd7208-0adc-40d2-a594-662a5d66d0ad" providerId="ADAL" clId="{B7141990-3645-43D5-B7C2-8660E46D4AAA}" dt="2025-09-21T05:29:44.424" v="146" actId="962"/>
        <pc:sldMkLst>
          <pc:docMk/>
          <pc:sldMk cId="98118919" sldId="2882"/>
        </pc:sldMkLst>
        <pc:spChg chg="mod">
          <ac:chgData name="VICTOR JOSE GONZALEZ RODRIGUEZ" userId="3fdd7208-0adc-40d2-a594-662a5d66d0ad" providerId="ADAL" clId="{B7141990-3645-43D5-B7C2-8660E46D4AAA}" dt="2025-09-21T05:29:44.424" v="146" actId="962"/>
          <ac:spMkLst>
            <pc:docMk/>
            <pc:sldMk cId="98118919" sldId="2882"/>
            <ac:spMk id="2" creationId="{DAAECBC7-CDED-C6F3-996B-48721419F01D}"/>
          </ac:spMkLst>
        </pc:spChg>
      </pc:sldChg>
      <pc:sldChg chg="modSp mod">
        <pc:chgData name="VICTOR JOSE GONZALEZ RODRIGUEZ" userId="3fdd7208-0adc-40d2-a594-662a5d66d0ad" providerId="ADAL" clId="{B7141990-3645-43D5-B7C2-8660E46D4AAA}" dt="2025-09-21T15:22:11.598" v="6438" actId="962"/>
        <pc:sldMkLst>
          <pc:docMk/>
          <pc:sldMk cId="2830241953" sldId="2883"/>
        </pc:sldMkLst>
        <pc:spChg chg="mod">
          <ac:chgData name="VICTOR JOSE GONZALEZ RODRIGUEZ" userId="3fdd7208-0adc-40d2-a594-662a5d66d0ad" providerId="ADAL" clId="{B7141990-3645-43D5-B7C2-8660E46D4AAA}" dt="2025-09-21T15:21:51.914" v="6356" actId="962"/>
          <ac:spMkLst>
            <pc:docMk/>
            <pc:sldMk cId="2830241953" sldId="2883"/>
            <ac:spMk id="2" creationId="{2BBA9E8E-187F-2370-3E0C-FAAC93217EBD}"/>
          </ac:spMkLst>
        </pc:spChg>
        <pc:spChg chg="mod">
          <ac:chgData name="VICTOR JOSE GONZALEZ RODRIGUEZ" userId="3fdd7208-0adc-40d2-a594-662a5d66d0ad" providerId="ADAL" clId="{B7141990-3645-43D5-B7C2-8660E46D4AAA}" dt="2025-09-21T15:21:51.914" v="6356" actId="962"/>
          <ac:spMkLst>
            <pc:docMk/>
            <pc:sldMk cId="2830241953" sldId="2883"/>
            <ac:spMk id="3" creationId="{24392A4F-54B9-E5B4-CE7E-C8D77C959B99}"/>
          </ac:spMkLst>
        </pc:spChg>
        <pc:spChg chg="mod">
          <ac:chgData name="VICTOR JOSE GONZALEZ RODRIGUEZ" userId="3fdd7208-0adc-40d2-a594-662a5d66d0ad" providerId="ADAL" clId="{B7141990-3645-43D5-B7C2-8660E46D4AAA}" dt="2025-09-21T15:21:51.914" v="6356" actId="962"/>
          <ac:spMkLst>
            <pc:docMk/>
            <pc:sldMk cId="2830241953" sldId="2883"/>
            <ac:spMk id="4" creationId="{D861DBFF-1698-CEAF-814C-6EDF48A865F6}"/>
          </ac:spMkLst>
        </pc:spChg>
        <pc:spChg chg="mod">
          <ac:chgData name="VICTOR JOSE GONZALEZ RODRIGUEZ" userId="3fdd7208-0adc-40d2-a594-662a5d66d0ad" providerId="ADAL" clId="{B7141990-3645-43D5-B7C2-8660E46D4AAA}" dt="2025-09-21T15:21:51.914" v="6356" actId="962"/>
          <ac:spMkLst>
            <pc:docMk/>
            <pc:sldMk cId="2830241953" sldId="2883"/>
            <ac:spMk id="5" creationId="{EED76E23-CF1B-523A-BCEB-E2F32C6DC630}"/>
          </ac:spMkLst>
        </pc:spChg>
        <pc:spChg chg="mod">
          <ac:chgData name="VICTOR JOSE GONZALEZ RODRIGUEZ" userId="3fdd7208-0adc-40d2-a594-662a5d66d0ad" providerId="ADAL" clId="{B7141990-3645-43D5-B7C2-8660E46D4AAA}" dt="2025-09-21T15:21:51.914" v="6356" actId="962"/>
          <ac:spMkLst>
            <pc:docMk/>
            <pc:sldMk cId="2830241953" sldId="2883"/>
            <ac:spMk id="6" creationId="{ED1C2A9B-580A-156B-FE2B-56665ED769C0}"/>
          </ac:spMkLst>
        </pc:spChg>
        <pc:spChg chg="mod">
          <ac:chgData name="VICTOR JOSE GONZALEZ RODRIGUEZ" userId="3fdd7208-0adc-40d2-a594-662a5d66d0ad" providerId="ADAL" clId="{B7141990-3645-43D5-B7C2-8660E46D4AAA}" dt="2025-09-21T15:21:51.914" v="6356" actId="962"/>
          <ac:spMkLst>
            <pc:docMk/>
            <pc:sldMk cId="2830241953" sldId="2883"/>
            <ac:spMk id="7" creationId="{DA33526A-5810-3A94-DEC5-414098D35176}"/>
          </ac:spMkLst>
        </pc:spChg>
        <pc:spChg chg="mod">
          <ac:chgData name="VICTOR JOSE GONZALEZ RODRIGUEZ" userId="3fdd7208-0adc-40d2-a594-662a5d66d0ad" providerId="ADAL" clId="{B7141990-3645-43D5-B7C2-8660E46D4AAA}" dt="2025-09-21T15:21:51.914" v="6356" actId="962"/>
          <ac:spMkLst>
            <pc:docMk/>
            <pc:sldMk cId="2830241953" sldId="2883"/>
            <ac:spMk id="8" creationId="{D186F2CD-A6A4-1339-18DB-0CD373AA6F65}"/>
          </ac:spMkLst>
        </pc:spChg>
        <pc:picChg chg="mod">
          <ac:chgData name="VICTOR JOSE GONZALEZ RODRIGUEZ" userId="3fdd7208-0adc-40d2-a594-662a5d66d0ad" providerId="ADAL" clId="{B7141990-3645-43D5-B7C2-8660E46D4AAA}" dt="2025-09-21T15:22:11.598" v="6438" actId="962"/>
          <ac:picMkLst>
            <pc:docMk/>
            <pc:sldMk cId="2830241953" sldId="2883"/>
            <ac:picMk id="11" creationId="{A8A789AC-4E5A-B4DD-01FB-C1653D9248F4}"/>
          </ac:picMkLst>
        </pc:picChg>
      </pc:sldChg>
      <pc:sldChg chg="modSp mod">
        <pc:chgData name="VICTOR JOSE GONZALEZ RODRIGUEZ" userId="3fdd7208-0adc-40d2-a594-662a5d66d0ad" providerId="ADAL" clId="{B7141990-3645-43D5-B7C2-8660E46D4AAA}" dt="2025-09-21T15:01:22.083" v="2068" actId="962"/>
        <pc:sldMkLst>
          <pc:docMk/>
          <pc:sldMk cId="2575277436" sldId="2884"/>
        </pc:sldMkLst>
        <pc:spChg chg="mod">
          <ac:chgData name="VICTOR JOSE GONZALEZ RODRIGUEZ" userId="3fdd7208-0adc-40d2-a594-662a5d66d0ad" providerId="ADAL" clId="{B7141990-3645-43D5-B7C2-8660E46D4AAA}" dt="2025-09-21T15:01:22.083" v="2068" actId="962"/>
          <ac:spMkLst>
            <pc:docMk/>
            <pc:sldMk cId="2575277436" sldId="2884"/>
            <ac:spMk id="2" creationId="{A00D0484-9075-7C4B-B745-DEB032615E36}"/>
          </ac:spMkLst>
        </pc:spChg>
        <pc:picChg chg="mod">
          <ac:chgData name="VICTOR JOSE GONZALEZ RODRIGUEZ" userId="3fdd7208-0adc-40d2-a594-662a5d66d0ad" providerId="ADAL" clId="{B7141990-3645-43D5-B7C2-8660E46D4AAA}" dt="2025-09-21T15:01:22.083" v="2068" actId="962"/>
          <ac:picMkLst>
            <pc:docMk/>
            <pc:sldMk cId="2575277436" sldId="2884"/>
            <ac:picMk id="5" creationId="{A6BFFEA3-D0CA-FB5A-152F-9C43148136CC}"/>
          </ac:picMkLst>
        </pc:picChg>
      </pc:sldChg>
      <pc:sldChg chg="modSp mod">
        <pc:chgData name="VICTOR JOSE GONZALEZ RODRIGUEZ" userId="3fdd7208-0adc-40d2-a594-662a5d66d0ad" providerId="ADAL" clId="{B7141990-3645-43D5-B7C2-8660E46D4AAA}" dt="2025-09-21T05:29:43.984" v="84" actId="962"/>
        <pc:sldMkLst>
          <pc:docMk/>
          <pc:sldMk cId="978960233" sldId="2885"/>
        </pc:sldMkLst>
        <pc:spChg chg="mod">
          <ac:chgData name="VICTOR JOSE GONZALEZ RODRIGUEZ" userId="3fdd7208-0adc-40d2-a594-662a5d66d0ad" providerId="ADAL" clId="{B7141990-3645-43D5-B7C2-8660E46D4AAA}" dt="2025-09-21T05:29:43.984" v="84" actId="962"/>
          <ac:spMkLst>
            <pc:docMk/>
            <pc:sldMk cId="978960233" sldId="2885"/>
            <ac:spMk id="2" creationId="{2A5F1307-5DF8-3ECA-8979-8283A2986645}"/>
          </ac:spMkLst>
        </pc:spChg>
      </pc:sldChg>
      <pc:sldChg chg="modSp mod">
        <pc:chgData name="VICTOR JOSE GONZALEZ RODRIGUEZ" userId="3fdd7208-0adc-40d2-a594-662a5d66d0ad" providerId="ADAL" clId="{B7141990-3645-43D5-B7C2-8660E46D4AAA}" dt="2025-09-21T15:02:49.852" v="2268" actId="13244"/>
        <pc:sldMkLst>
          <pc:docMk/>
          <pc:sldMk cId="1132005425" sldId="2886"/>
        </pc:sldMkLst>
        <pc:spChg chg="mod">
          <ac:chgData name="VICTOR JOSE GONZALEZ RODRIGUEZ" userId="3fdd7208-0adc-40d2-a594-662a5d66d0ad" providerId="ADAL" clId="{B7141990-3645-43D5-B7C2-8660E46D4AAA}" dt="2025-09-21T15:01:48.722" v="2069" actId="962"/>
          <ac:spMkLst>
            <pc:docMk/>
            <pc:sldMk cId="1132005425" sldId="2886"/>
            <ac:spMk id="2" creationId="{B6765EF0-EBC7-901E-165E-16E898A83606}"/>
          </ac:spMkLst>
        </pc:spChg>
        <pc:spChg chg="mod">
          <ac:chgData name="VICTOR JOSE GONZALEZ RODRIGUEZ" userId="3fdd7208-0adc-40d2-a594-662a5d66d0ad" providerId="ADAL" clId="{B7141990-3645-43D5-B7C2-8660E46D4AAA}" dt="2025-09-21T15:01:48.722" v="2069" actId="962"/>
          <ac:spMkLst>
            <pc:docMk/>
            <pc:sldMk cId="1132005425" sldId="2886"/>
            <ac:spMk id="3" creationId="{3491AF1F-3D93-0C1A-DB24-E74926CF6CA7}"/>
          </ac:spMkLst>
        </pc:spChg>
        <pc:spChg chg="mod">
          <ac:chgData name="VICTOR JOSE GONZALEZ RODRIGUEZ" userId="3fdd7208-0adc-40d2-a594-662a5d66d0ad" providerId="ADAL" clId="{B7141990-3645-43D5-B7C2-8660E46D4AAA}" dt="2025-09-21T15:01:48.722" v="2069" actId="962"/>
          <ac:spMkLst>
            <pc:docMk/>
            <pc:sldMk cId="1132005425" sldId="2886"/>
            <ac:spMk id="4" creationId="{552E0F6B-46E7-7C43-58A5-675614C06113}"/>
          </ac:spMkLst>
        </pc:spChg>
        <pc:spChg chg="mod">
          <ac:chgData name="VICTOR JOSE GONZALEZ RODRIGUEZ" userId="3fdd7208-0adc-40d2-a594-662a5d66d0ad" providerId="ADAL" clId="{B7141990-3645-43D5-B7C2-8660E46D4AAA}" dt="2025-09-21T15:01:48.722" v="2069" actId="962"/>
          <ac:spMkLst>
            <pc:docMk/>
            <pc:sldMk cId="1132005425" sldId="2886"/>
            <ac:spMk id="5" creationId="{A4F4CA2C-FC6B-0882-0712-A3121125088B}"/>
          </ac:spMkLst>
        </pc:spChg>
        <pc:spChg chg="mod">
          <ac:chgData name="VICTOR JOSE GONZALEZ RODRIGUEZ" userId="3fdd7208-0adc-40d2-a594-662a5d66d0ad" providerId="ADAL" clId="{B7141990-3645-43D5-B7C2-8660E46D4AAA}" dt="2025-09-21T15:01:48.722" v="2069" actId="962"/>
          <ac:spMkLst>
            <pc:docMk/>
            <pc:sldMk cId="1132005425" sldId="2886"/>
            <ac:spMk id="6" creationId="{751AA511-39CA-880E-05D2-856148074BF0}"/>
          </ac:spMkLst>
        </pc:spChg>
        <pc:spChg chg="mod">
          <ac:chgData name="VICTOR JOSE GONZALEZ RODRIGUEZ" userId="3fdd7208-0adc-40d2-a594-662a5d66d0ad" providerId="ADAL" clId="{B7141990-3645-43D5-B7C2-8660E46D4AAA}" dt="2025-09-21T15:01:48.722" v="2069" actId="962"/>
          <ac:spMkLst>
            <pc:docMk/>
            <pc:sldMk cId="1132005425" sldId="2886"/>
            <ac:spMk id="7" creationId="{3AC4A5E8-C858-BC80-403D-AC9D214E064C}"/>
          </ac:spMkLst>
        </pc:spChg>
        <pc:spChg chg="mod">
          <ac:chgData name="VICTOR JOSE GONZALEZ RODRIGUEZ" userId="3fdd7208-0adc-40d2-a594-662a5d66d0ad" providerId="ADAL" clId="{B7141990-3645-43D5-B7C2-8660E46D4AAA}" dt="2025-09-21T15:01:48.722" v="2069" actId="962"/>
          <ac:spMkLst>
            <pc:docMk/>
            <pc:sldMk cId="1132005425" sldId="2886"/>
            <ac:spMk id="8" creationId="{FC9409C4-57BB-82A0-2C7E-03A1723C0669}"/>
          </ac:spMkLst>
        </pc:spChg>
        <pc:picChg chg="mod ord">
          <ac:chgData name="VICTOR JOSE GONZALEZ RODRIGUEZ" userId="3fdd7208-0adc-40d2-a594-662a5d66d0ad" providerId="ADAL" clId="{B7141990-3645-43D5-B7C2-8660E46D4AAA}" dt="2025-09-21T15:02:49.852" v="2268" actId="13244"/>
          <ac:picMkLst>
            <pc:docMk/>
            <pc:sldMk cId="1132005425" sldId="2886"/>
            <ac:picMk id="11" creationId="{6B5F71F6-8B08-8AE9-B175-64ED4EC1BCC0}"/>
          </ac:picMkLst>
        </pc:picChg>
        <pc:cxnChg chg="mod">
          <ac:chgData name="VICTOR JOSE GONZALEZ RODRIGUEZ" userId="3fdd7208-0adc-40d2-a594-662a5d66d0ad" providerId="ADAL" clId="{B7141990-3645-43D5-B7C2-8660E46D4AAA}" dt="2025-09-21T15:01:48.722" v="2069" actId="962"/>
          <ac:cxnSpMkLst>
            <pc:docMk/>
            <pc:sldMk cId="1132005425" sldId="2886"/>
            <ac:cxnSpMk id="14" creationId="{2EC9026D-2ED8-0CCD-D751-178B265BAE91}"/>
          </ac:cxnSpMkLst>
        </pc:cxnChg>
        <pc:cxnChg chg="mod">
          <ac:chgData name="VICTOR JOSE GONZALEZ RODRIGUEZ" userId="3fdd7208-0adc-40d2-a594-662a5d66d0ad" providerId="ADAL" clId="{B7141990-3645-43D5-B7C2-8660E46D4AAA}" dt="2025-09-21T15:01:48.722" v="2069" actId="962"/>
          <ac:cxnSpMkLst>
            <pc:docMk/>
            <pc:sldMk cId="1132005425" sldId="2886"/>
            <ac:cxnSpMk id="18" creationId="{F62E0F1C-CA18-875A-6AEC-17C4C9F06955}"/>
          </ac:cxnSpMkLst>
        </pc:cxnChg>
        <pc:cxnChg chg="mod">
          <ac:chgData name="VICTOR JOSE GONZALEZ RODRIGUEZ" userId="3fdd7208-0adc-40d2-a594-662a5d66d0ad" providerId="ADAL" clId="{B7141990-3645-43D5-B7C2-8660E46D4AAA}" dt="2025-09-21T15:01:48.722" v="2069" actId="962"/>
          <ac:cxnSpMkLst>
            <pc:docMk/>
            <pc:sldMk cId="1132005425" sldId="2886"/>
            <ac:cxnSpMk id="23" creationId="{1A18CF04-B6C1-2135-3372-8C6877EED5E0}"/>
          </ac:cxnSpMkLst>
        </pc:cxnChg>
      </pc:sldChg>
      <pc:sldChg chg="modSp mod">
        <pc:chgData name="VICTOR JOSE GONZALEZ RODRIGUEZ" userId="3fdd7208-0adc-40d2-a594-662a5d66d0ad" providerId="ADAL" clId="{B7141990-3645-43D5-B7C2-8660E46D4AAA}" dt="2025-09-21T15:03:47.464" v="2515" actId="962"/>
        <pc:sldMkLst>
          <pc:docMk/>
          <pc:sldMk cId="252332423" sldId="2887"/>
        </pc:sldMkLst>
        <pc:spChg chg="mod">
          <ac:chgData name="VICTOR JOSE GONZALEZ RODRIGUEZ" userId="3fdd7208-0adc-40d2-a594-662a5d66d0ad" providerId="ADAL" clId="{B7141990-3645-43D5-B7C2-8660E46D4AAA}" dt="2025-09-21T15:03:07.420" v="2269" actId="962"/>
          <ac:spMkLst>
            <pc:docMk/>
            <pc:sldMk cId="252332423" sldId="2887"/>
            <ac:spMk id="2" creationId="{3BCC23DE-F892-2269-6835-0A4EC3CBEC6F}"/>
          </ac:spMkLst>
        </pc:spChg>
        <pc:spChg chg="mod">
          <ac:chgData name="VICTOR JOSE GONZALEZ RODRIGUEZ" userId="3fdd7208-0adc-40d2-a594-662a5d66d0ad" providerId="ADAL" clId="{B7141990-3645-43D5-B7C2-8660E46D4AAA}" dt="2025-09-21T15:03:07.420" v="2269" actId="962"/>
          <ac:spMkLst>
            <pc:docMk/>
            <pc:sldMk cId="252332423" sldId="2887"/>
            <ac:spMk id="3" creationId="{BF368C6D-A7AE-6272-5000-4A7A63AF82AA}"/>
          </ac:spMkLst>
        </pc:spChg>
        <pc:spChg chg="mod">
          <ac:chgData name="VICTOR JOSE GONZALEZ RODRIGUEZ" userId="3fdd7208-0adc-40d2-a594-662a5d66d0ad" providerId="ADAL" clId="{B7141990-3645-43D5-B7C2-8660E46D4AAA}" dt="2025-09-21T15:03:07.420" v="2269" actId="962"/>
          <ac:spMkLst>
            <pc:docMk/>
            <pc:sldMk cId="252332423" sldId="2887"/>
            <ac:spMk id="4" creationId="{E9711707-FD98-0956-D7F4-65790842A548}"/>
          </ac:spMkLst>
        </pc:spChg>
        <pc:spChg chg="mod">
          <ac:chgData name="VICTOR JOSE GONZALEZ RODRIGUEZ" userId="3fdd7208-0adc-40d2-a594-662a5d66d0ad" providerId="ADAL" clId="{B7141990-3645-43D5-B7C2-8660E46D4AAA}" dt="2025-09-21T15:03:07.420" v="2269" actId="962"/>
          <ac:spMkLst>
            <pc:docMk/>
            <pc:sldMk cId="252332423" sldId="2887"/>
            <ac:spMk id="5" creationId="{D45C9220-E008-DAFA-D3E4-EC661E84C879}"/>
          </ac:spMkLst>
        </pc:spChg>
        <pc:spChg chg="mod">
          <ac:chgData name="VICTOR JOSE GONZALEZ RODRIGUEZ" userId="3fdd7208-0adc-40d2-a594-662a5d66d0ad" providerId="ADAL" clId="{B7141990-3645-43D5-B7C2-8660E46D4AAA}" dt="2025-09-21T15:03:07.420" v="2269" actId="962"/>
          <ac:spMkLst>
            <pc:docMk/>
            <pc:sldMk cId="252332423" sldId="2887"/>
            <ac:spMk id="6" creationId="{180A0CB2-092D-11CB-A699-7E11A226541D}"/>
          </ac:spMkLst>
        </pc:spChg>
        <pc:spChg chg="mod">
          <ac:chgData name="VICTOR JOSE GONZALEZ RODRIGUEZ" userId="3fdd7208-0adc-40d2-a594-662a5d66d0ad" providerId="ADAL" clId="{B7141990-3645-43D5-B7C2-8660E46D4AAA}" dt="2025-09-21T15:03:07.420" v="2269" actId="962"/>
          <ac:spMkLst>
            <pc:docMk/>
            <pc:sldMk cId="252332423" sldId="2887"/>
            <ac:spMk id="7" creationId="{8CBEFFB8-58E1-2084-BFC6-295234B2745A}"/>
          </ac:spMkLst>
        </pc:spChg>
        <pc:spChg chg="mod">
          <ac:chgData name="VICTOR JOSE GONZALEZ RODRIGUEZ" userId="3fdd7208-0adc-40d2-a594-662a5d66d0ad" providerId="ADAL" clId="{B7141990-3645-43D5-B7C2-8660E46D4AAA}" dt="2025-09-21T15:03:07.420" v="2269" actId="962"/>
          <ac:spMkLst>
            <pc:docMk/>
            <pc:sldMk cId="252332423" sldId="2887"/>
            <ac:spMk id="8" creationId="{FEA654A8-CE7D-759A-F798-71A977D69DEB}"/>
          </ac:spMkLst>
        </pc:spChg>
        <pc:picChg chg="mod">
          <ac:chgData name="VICTOR JOSE GONZALEZ RODRIGUEZ" userId="3fdd7208-0adc-40d2-a594-662a5d66d0ad" providerId="ADAL" clId="{B7141990-3645-43D5-B7C2-8660E46D4AAA}" dt="2025-09-21T15:03:47.464" v="2515" actId="962"/>
          <ac:picMkLst>
            <pc:docMk/>
            <pc:sldMk cId="252332423" sldId="2887"/>
            <ac:picMk id="11" creationId="{BA4E43B3-ADC6-C7DE-0F2E-EDA4349C8965}"/>
          </ac:picMkLst>
        </pc:picChg>
      </pc:sldChg>
      <pc:sldChg chg="modSp mod">
        <pc:chgData name="VICTOR JOSE GONZALEZ RODRIGUEZ" userId="3fdd7208-0adc-40d2-a594-662a5d66d0ad" providerId="ADAL" clId="{B7141990-3645-43D5-B7C2-8660E46D4AAA}" dt="2025-09-21T15:04:56.710" v="2872" actId="962"/>
        <pc:sldMkLst>
          <pc:docMk/>
          <pc:sldMk cId="3750539148" sldId="2888"/>
        </pc:sldMkLst>
        <pc:spChg chg="mod">
          <ac:chgData name="VICTOR JOSE GONZALEZ RODRIGUEZ" userId="3fdd7208-0adc-40d2-a594-662a5d66d0ad" providerId="ADAL" clId="{B7141990-3645-43D5-B7C2-8660E46D4AAA}" dt="2025-09-21T15:03:56.900" v="2516" actId="962"/>
          <ac:spMkLst>
            <pc:docMk/>
            <pc:sldMk cId="3750539148" sldId="2888"/>
            <ac:spMk id="2" creationId="{8A9A0363-F42E-B3B0-CF45-CA74EAE925AE}"/>
          </ac:spMkLst>
        </pc:spChg>
        <pc:spChg chg="mod">
          <ac:chgData name="VICTOR JOSE GONZALEZ RODRIGUEZ" userId="3fdd7208-0adc-40d2-a594-662a5d66d0ad" providerId="ADAL" clId="{B7141990-3645-43D5-B7C2-8660E46D4AAA}" dt="2025-09-21T15:03:56.900" v="2516" actId="962"/>
          <ac:spMkLst>
            <pc:docMk/>
            <pc:sldMk cId="3750539148" sldId="2888"/>
            <ac:spMk id="3" creationId="{D57B941D-6F08-F03D-BFF3-A1580E3FB4F6}"/>
          </ac:spMkLst>
        </pc:spChg>
        <pc:spChg chg="mod">
          <ac:chgData name="VICTOR JOSE GONZALEZ RODRIGUEZ" userId="3fdd7208-0adc-40d2-a594-662a5d66d0ad" providerId="ADAL" clId="{B7141990-3645-43D5-B7C2-8660E46D4AAA}" dt="2025-09-21T15:03:56.900" v="2516" actId="962"/>
          <ac:spMkLst>
            <pc:docMk/>
            <pc:sldMk cId="3750539148" sldId="2888"/>
            <ac:spMk id="4" creationId="{951D450C-C1B5-EACA-ABEC-7C0D0B4AEC98}"/>
          </ac:spMkLst>
        </pc:spChg>
        <pc:spChg chg="mod">
          <ac:chgData name="VICTOR JOSE GONZALEZ RODRIGUEZ" userId="3fdd7208-0adc-40d2-a594-662a5d66d0ad" providerId="ADAL" clId="{B7141990-3645-43D5-B7C2-8660E46D4AAA}" dt="2025-09-21T15:03:56.900" v="2516" actId="962"/>
          <ac:spMkLst>
            <pc:docMk/>
            <pc:sldMk cId="3750539148" sldId="2888"/>
            <ac:spMk id="5" creationId="{083466BE-BD6E-035F-8A38-A301779C1DE5}"/>
          </ac:spMkLst>
        </pc:spChg>
        <pc:spChg chg="mod">
          <ac:chgData name="VICTOR JOSE GONZALEZ RODRIGUEZ" userId="3fdd7208-0adc-40d2-a594-662a5d66d0ad" providerId="ADAL" clId="{B7141990-3645-43D5-B7C2-8660E46D4AAA}" dt="2025-09-21T15:03:56.900" v="2516" actId="962"/>
          <ac:spMkLst>
            <pc:docMk/>
            <pc:sldMk cId="3750539148" sldId="2888"/>
            <ac:spMk id="6" creationId="{2682A873-19A6-B97A-3078-2DD17B75032F}"/>
          </ac:spMkLst>
        </pc:spChg>
        <pc:spChg chg="mod">
          <ac:chgData name="VICTOR JOSE GONZALEZ RODRIGUEZ" userId="3fdd7208-0adc-40d2-a594-662a5d66d0ad" providerId="ADAL" clId="{B7141990-3645-43D5-B7C2-8660E46D4AAA}" dt="2025-09-21T15:03:56.900" v="2516" actId="962"/>
          <ac:spMkLst>
            <pc:docMk/>
            <pc:sldMk cId="3750539148" sldId="2888"/>
            <ac:spMk id="7" creationId="{787DE789-660E-5351-FD2D-9CC934663A24}"/>
          </ac:spMkLst>
        </pc:spChg>
        <pc:spChg chg="mod">
          <ac:chgData name="VICTOR JOSE GONZALEZ RODRIGUEZ" userId="3fdd7208-0adc-40d2-a594-662a5d66d0ad" providerId="ADAL" clId="{B7141990-3645-43D5-B7C2-8660E46D4AAA}" dt="2025-09-21T15:03:56.900" v="2516" actId="962"/>
          <ac:spMkLst>
            <pc:docMk/>
            <pc:sldMk cId="3750539148" sldId="2888"/>
            <ac:spMk id="8" creationId="{87E161CC-68D6-3B9B-B983-9A101E527BF7}"/>
          </ac:spMkLst>
        </pc:spChg>
        <pc:picChg chg="mod">
          <ac:chgData name="VICTOR JOSE GONZALEZ RODRIGUEZ" userId="3fdd7208-0adc-40d2-a594-662a5d66d0ad" providerId="ADAL" clId="{B7141990-3645-43D5-B7C2-8660E46D4AAA}" dt="2025-09-21T15:04:56.710" v="2872" actId="962"/>
          <ac:picMkLst>
            <pc:docMk/>
            <pc:sldMk cId="3750539148" sldId="2888"/>
            <ac:picMk id="11" creationId="{CFBE4A1D-31CE-AEE9-B331-3A70585B766A}"/>
          </ac:picMkLst>
        </pc:picChg>
      </pc:sldChg>
      <pc:sldChg chg="delSp modSp mod">
        <pc:chgData name="VICTOR JOSE GONZALEZ RODRIGUEZ" userId="3fdd7208-0adc-40d2-a594-662a5d66d0ad" providerId="ADAL" clId="{B7141990-3645-43D5-B7C2-8660E46D4AAA}" dt="2025-09-21T15:07:14.756" v="3427" actId="962"/>
        <pc:sldMkLst>
          <pc:docMk/>
          <pc:sldMk cId="2309519644" sldId="2889"/>
        </pc:sldMkLst>
        <pc:spChg chg="mod">
          <ac:chgData name="VICTOR JOSE GONZALEZ RODRIGUEZ" userId="3fdd7208-0adc-40d2-a594-662a5d66d0ad" providerId="ADAL" clId="{B7141990-3645-43D5-B7C2-8660E46D4AAA}" dt="2025-09-21T15:05:10.555" v="2873" actId="962"/>
          <ac:spMkLst>
            <pc:docMk/>
            <pc:sldMk cId="2309519644" sldId="2889"/>
            <ac:spMk id="2" creationId="{5FC5B1F5-FC43-02E0-4901-EDE9FAC748E4}"/>
          </ac:spMkLst>
        </pc:spChg>
        <pc:spChg chg="mod">
          <ac:chgData name="VICTOR JOSE GONZALEZ RODRIGUEZ" userId="3fdd7208-0adc-40d2-a594-662a5d66d0ad" providerId="ADAL" clId="{B7141990-3645-43D5-B7C2-8660E46D4AAA}" dt="2025-09-21T15:05:10.555" v="2873" actId="962"/>
          <ac:spMkLst>
            <pc:docMk/>
            <pc:sldMk cId="2309519644" sldId="2889"/>
            <ac:spMk id="3" creationId="{F088F2E6-138A-C3A4-961D-B4879D28EF54}"/>
          </ac:spMkLst>
        </pc:spChg>
        <pc:spChg chg="mod">
          <ac:chgData name="VICTOR JOSE GONZALEZ RODRIGUEZ" userId="3fdd7208-0adc-40d2-a594-662a5d66d0ad" providerId="ADAL" clId="{B7141990-3645-43D5-B7C2-8660E46D4AAA}" dt="2025-09-21T15:05:10.555" v="2873" actId="962"/>
          <ac:spMkLst>
            <pc:docMk/>
            <pc:sldMk cId="2309519644" sldId="2889"/>
            <ac:spMk id="4" creationId="{BA0A6156-DD14-0603-3DA5-E646E93B7409}"/>
          </ac:spMkLst>
        </pc:spChg>
        <pc:spChg chg="mod">
          <ac:chgData name="VICTOR JOSE GONZALEZ RODRIGUEZ" userId="3fdd7208-0adc-40d2-a594-662a5d66d0ad" providerId="ADAL" clId="{B7141990-3645-43D5-B7C2-8660E46D4AAA}" dt="2025-09-21T15:05:10.555" v="2873" actId="962"/>
          <ac:spMkLst>
            <pc:docMk/>
            <pc:sldMk cId="2309519644" sldId="2889"/>
            <ac:spMk id="5" creationId="{920837D5-288F-1EDF-DB32-73A7FD7E9355}"/>
          </ac:spMkLst>
        </pc:spChg>
        <pc:spChg chg="mod">
          <ac:chgData name="VICTOR JOSE GONZALEZ RODRIGUEZ" userId="3fdd7208-0adc-40d2-a594-662a5d66d0ad" providerId="ADAL" clId="{B7141990-3645-43D5-B7C2-8660E46D4AAA}" dt="2025-09-21T15:05:10.555" v="2873" actId="962"/>
          <ac:spMkLst>
            <pc:docMk/>
            <pc:sldMk cId="2309519644" sldId="2889"/>
            <ac:spMk id="6" creationId="{EA148A02-3E0F-258D-0FD1-98B644272CF7}"/>
          </ac:spMkLst>
        </pc:spChg>
        <pc:spChg chg="mod">
          <ac:chgData name="VICTOR JOSE GONZALEZ RODRIGUEZ" userId="3fdd7208-0adc-40d2-a594-662a5d66d0ad" providerId="ADAL" clId="{B7141990-3645-43D5-B7C2-8660E46D4AAA}" dt="2025-09-21T15:05:10.555" v="2873" actId="962"/>
          <ac:spMkLst>
            <pc:docMk/>
            <pc:sldMk cId="2309519644" sldId="2889"/>
            <ac:spMk id="7" creationId="{0CED1EAC-2448-6695-4172-7ECCBEC2BA44}"/>
          </ac:spMkLst>
        </pc:spChg>
        <pc:spChg chg="mod">
          <ac:chgData name="VICTOR JOSE GONZALEZ RODRIGUEZ" userId="3fdd7208-0adc-40d2-a594-662a5d66d0ad" providerId="ADAL" clId="{B7141990-3645-43D5-B7C2-8660E46D4AAA}" dt="2025-09-21T15:05:10.555" v="2873" actId="962"/>
          <ac:spMkLst>
            <pc:docMk/>
            <pc:sldMk cId="2309519644" sldId="2889"/>
            <ac:spMk id="8" creationId="{31163555-EA58-EA87-7850-4C485530CB59}"/>
          </ac:spMkLst>
        </pc:spChg>
        <pc:picChg chg="mod">
          <ac:chgData name="VICTOR JOSE GONZALEZ RODRIGUEZ" userId="3fdd7208-0adc-40d2-a594-662a5d66d0ad" providerId="ADAL" clId="{B7141990-3645-43D5-B7C2-8660E46D4AAA}" dt="2025-09-21T15:05:58.952" v="3135" actId="962"/>
          <ac:picMkLst>
            <pc:docMk/>
            <pc:sldMk cId="2309519644" sldId="2889"/>
            <ac:picMk id="12" creationId="{78769764-2124-235F-135A-FF782463559D}"/>
          </ac:picMkLst>
        </pc:picChg>
        <pc:picChg chg="mod">
          <ac:chgData name="VICTOR JOSE GONZALEZ RODRIGUEZ" userId="3fdd7208-0adc-40d2-a594-662a5d66d0ad" providerId="ADAL" clId="{B7141990-3645-43D5-B7C2-8660E46D4AAA}" dt="2025-09-21T15:07:14.756" v="3427" actId="962"/>
          <ac:picMkLst>
            <pc:docMk/>
            <pc:sldMk cId="2309519644" sldId="2889"/>
            <ac:picMk id="15" creationId="{05514E09-B5E4-5051-E571-46D20D355CEF}"/>
          </ac:picMkLst>
        </pc:picChg>
      </pc:sldChg>
      <pc:sldChg chg="modSp mod">
        <pc:chgData name="VICTOR JOSE GONZALEZ RODRIGUEZ" userId="3fdd7208-0adc-40d2-a594-662a5d66d0ad" providerId="ADAL" clId="{B7141990-3645-43D5-B7C2-8660E46D4AAA}" dt="2025-09-21T15:08:36.430" v="3723" actId="962"/>
        <pc:sldMkLst>
          <pc:docMk/>
          <pc:sldMk cId="2176415225" sldId="2890"/>
        </pc:sldMkLst>
        <pc:spChg chg="mod">
          <ac:chgData name="VICTOR JOSE GONZALEZ RODRIGUEZ" userId="3fdd7208-0adc-40d2-a594-662a5d66d0ad" providerId="ADAL" clId="{B7141990-3645-43D5-B7C2-8660E46D4AAA}" dt="2025-09-21T15:07:30.532" v="3428" actId="962"/>
          <ac:spMkLst>
            <pc:docMk/>
            <pc:sldMk cId="2176415225" sldId="2890"/>
            <ac:spMk id="4" creationId="{29C79CB5-9DEA-B13E-7855-195302FC156E}"/>
          </ac:spMkLst>
        </pc:spChg>
        <pc:spChg chg="mod">
          <ac:chgData name="VICTOR JOSE GONZALEZ RODRIGUEZ" userId="3fdd7208-0adc-40d2-a594-662a5d66d0ad" providerId="ADAL" clId="{B7141990-3645-43D5-B7C2-8660E46D4AAA}" dt="2025-09-21T15:07:30.532" v="3428" actId="962"/>
          <ac:spMkLst>
            <pc:docMk/>
            <pc:sldMk cId="2176415225" sldId="2890"/>
            <ac:spMk id="5" creationId="{F7061197-B367-25FE-6ACC-C34D71A9D13C}"/>
          </ac:spMkLst>
        </pc:spChg>
        <pc:spChg chg="mod">
          <ac:chgData name="VICTOR JOSE GONZALEZ RODRIGUEZ" userId="3fdd7208-0adc-40d2-a594-662a5d66d0ad" providerId="ADAL" clId="{B7141990-3645-43D5-B7C2-8660E46D4AAA}" dt="2025-09-21T15:07:30.532" v="3428" actId="962"/>
          <ac:spMkLst>
            <pc:docMk/>
            <pc:sldMk cId="2176415225" sldId="2890"/>
            <ac:spMk id="6" creationId="{4D0879CC-D135-6F16-D24F-2C4E51230D1C}"/>
          </ac:spMkLst>
        </pc:spChg>
        <pc:spChg chg="mod">
          <ac:chgData name="VICTOR JOSE GONZALEZ RODRIGUEZ" userId="3fdd7208-0adc-40d2-a594-662a5d66d0ad" providerId="ADAL" clId="{B7141990-3645-43D5-B7C2-8660E46D4AAA}" dt="2025-09-21T15:07:30.532" v="3428" actId="962"/>
          <ac:spMkLst>
            <pc:docMk/>
            <pc:sldMk cId="2176415225" sldId="2890"/>
            <ac:spMk id="7" creationId="{CEBCED7C-30B1-6C45-B3C0-E0D9ADA8A169}"/>
          </ac:spMkLst>
        </pc:spChg>
        <pc:spChg chg="mod">
          <ac:chgData name="VICTOR JOSE GONZALEZ RODRIGUEZ" userId="3fdd7208-0adc-40d2-a594-662a5d66d0ad" providerId="ADAL" clId="{B7141990-3645-43D5-B7C2-8660E46D4AAA}" dt="2025-09-21T15:07:30.532" v="3428" actId="962"/>
          <ac:spMkLst>
            <pc:docMk/>
            <pc:sldMk cId="2176415225" sldId="2890"/>
            <ac:spMk id="8" creationId="{D720E5AB-0764-F238-C2B8-3583CE2DC571}"/>
          </ac:spMkLst>
        </pc:spChg>
        <pc:spChg chg="mod">
          <ac:chgData name="VICTOR JOSE GONZALEZ RODRIGUEZ" userId="3fdd7208-0adc-40d2-a594-662a5d66d0ad" providerId="ADAL" clId="{B7141990-3645-43D5-B7C2-8660E46D4AAA}" dt="2025-09-21T15:07:30.532" v="3428" actId="962"/>
          <ac:spMkLst>
            <pc:docMk/>
            <pc:sldMk cId="2176415225" sldId="2890"/>
            <ac:spMk id="9" creationId="{8B694907-F35B-1E8E-BAF2-0A72C4B547FE}"/>
          </ac:spMkLst>
        </pc:spChg>
        <pc:spChg chg="mod">
          <ac:chgData name="VICTOR JOSE GONZALEZ RODRIGUEZ" userId="3fdd7208-0adc-40d2-a594-662a5d66d0ad" providerId="ADAL" clId="{B7141990-3645-43D5-B7C2-8660E46D4AAA}" dt="2025-09-21T15:07:30.532" v="3428" actId="962"/>
          <ac:spMkLst>
            <pc:docMk/>
            <pc:sldMk cId="2176415225" sldId="2890"/>
            <ac:spMk id="10" creationId="{7FAB9735-0774-A390-6AA5-07C410BAB7A4}"/>
          </ac:spMkLst>
        </pc:spChg>
        <pc:picChg chg="mod ord">
          <ac:chgData name="VICTOR JOSE GONZALEZ RODRIGUEZ" userId="3fdd7208-0adc-40d2-a594-662a5d66d0ad" providerId="ADAL" clId="{B7141990-3645-43D5-B7C2-8660E46D4AAA}" dt="2025-09-21T15:08:36.430" v="3723" actId="962"/>
          <ac:picMkLst>
            <pc:docMk/>
            <pc:sldMk cId="2176415225" sldId="2890"/>
            <ac:picMk id="3" creationId="{61C4A4F2-756C-AA2B-9DA4-7BC4F780C086}"/>
          </ac:picMkLst>
        </pc:picChg>
      </pc:sldChg>
      <pc:sldChg chg="modSp mod">
        <pc:chgData name="VICTOR JOSE GONZALEZ RODRIGUEZ" userId="3fdd7208-0adc-40d2-a594-662a5d66d0ad" providerId="ADAL" clId="{B7141990-3645-43D5-B7C2-8660E46D4AAA}" dt="2025-09-21T05:29:44.121" v="103" actId="962"/>
        <pc:sldMkLst>
          <pc:docMk/>
          <pc:sldMk cId="381657514" sldId="2891"/>
        </pc:sldMkLst>
        <pc:spChg chg="mod">
          <ac:chgData name="VICTOR JOSE GONZALEZ RODRIGUEZ" userId="3fdd7208-0adc-40d2-a594-662a5d66d0ad" providerId="ADAL" clId="{B7141990-3645-43D5-B7C2-8660E46D4AAA}" dt="2025-09-21T05:29:44.121" v="103" actId="962"/>
          <ac:spMkLst>
            <pc:docMk/>
            <pc:sldMk cId="381657514" sldId="2891"/>
            <ac:spMk id="2" creationId="{2A5F1307-5DF8-3ECA-8979-8283A2986645}"/>
          </ac:spMkLst>
        </pc:spChg>
      </pc:sldChg>
      <pc:sldChg chg="modSp mod">
        <pc:chgData name="VICTOR JOSE GONZALEZ RODRIGUEZ" userId="3fdd7208-0adc-40d2-a594-662a5d66d0ad" providerId="ADAL" clId="{B7141990-3645-43D5-B7C2-8660E46D4AAA}" dt="2025-09-21T15:10:00.497" v="3828" actId="962"/>
        <pc:sldMkLst>
          <pc:docMk/>
          <pc:sldMk cId="3995309331" sldId="2892"/>
        </pc:sldMkLst>
        <pc:spChg chg="mod">
          <ac:chgData name="VICTOR JOSE GONZALEZ RODRIGUEZ" userId="3fdd7208-0adc-40d2-a594-662a5d66d0ad" providerId="ADAL" clId="{B7141990-3645-43D5-B7C2-8660E46D4AAA}" dt="2025-09-21T15:09:25.538" v="3724" actId="962"/>
          <ac:spMkLst>
            <pc:docMk/>
            <pc:sldMk cId="3995309331" sldId="2892"/>
            <ac:spMk id="2" creationId="{857206EE-0988-1E39-DA20-42C2E111B29D}"/>
          </ac:spMkLst>
        </pc:spChg>
        <pc:spChg chg="mod">
          <ac:chgData name="VICTOR JOSE GONZALEZ RODRIGUEZ" userId="3fdd7208-0adc-40d2-a594-662a5d66d0ad" providerId="ADAL" clId="{B7141990-3645-43D5-B7C2-8660E46D4AAA}" dt="2025-09-21T15:09:25.538" v="3724" actId="962"/>
          <ac:spMkLst>
            <pc:docMk/>
            <pc:sldMk cId="3995309331" sldId="2892"/>
            <ac:spMk id="3" creationId="{ABF31E7A-6539-405B-DA78-78C99BA6F19C}"/>
          </ac:spMkLst>
        </pc:spChg>
        <pc:spChg chg="mod">
          <ac:chgData name="VICTOR JOSE GONZALEZ RODRIGUEZ" userId="3fdd7208-0adc-40d2-a594-662a5d66d0ad" providerId="ADAL" clId="{B7141990-3645-43D5-B7C2-8660E46D4AAA}" dt="2025-09-21T15:09:25.538" v="3724" actId="962"/>
          <ac:spMkLst>
            <pc:docMk/>
            <pc:sldMk cId="3995309331" sldId="2892"/>
            <ac:spMk id="4" creationId="{F4F94A22-9DC1-5F5D-FA56-9C495D0A645B}"/>
          </ac:spMkLst>
        </pc:spChg>
        <pc:spChg chg="mod">
          <ac:chgData name="VICTOR JOSE GONZALEZ RODRIGUEZ" userId="3fdd7208-0adc-40d2-a594-662a5d66d0ad" providerId="ADAL" clId="{B7141990-3645-43D5-B7C2-8660E46D4AAA}" dt="2025-09-21T15:09:25.538" v="3724" actId="962"/>
          <ac:spMkLst>
            <pc:docMk/>
            <pc:sldMk cId="3995309331" sldId="2892"/>
            <ac:spMk id="5" creationId="{F69972D0-53FF-7C0F-2E59-732DFC1CD9E4}"/>
          </ac:spMkLst>
        </pc:spChg>
        <pc:spChg chg="mod">
          <ac:chgData name="VICTOR JOSE GONZALEZ RODRIGUEZ" userId="3fdd7208-0adc-40d2-a594-662a5d66d0ad" providerId="ADAL" clId="{B7141990-3645-43D5-B7C2-8660E46D4AAA}" dt="2025-09-21T15:09:25.538" v="3724" actId="962"/>
          <ac:spMkLst>
            <pc:docMk/>
            <pc:sldMk cId="3995309331" sldId="2892"/>
            <ac:spMk id="6" creationId="{23F631C2-3ECD-C20B-3A06-DB4510A8174A}"/>
          </ac:spMkLst>
        </pc:spChg>
        <pc:spChg chg="mod">
          <ac:chgData name="VICTOR JOSE GONZALEZ RODRIGUEZ" userId="3fdd7208-0adc-40d2-a594-662a5d66d0ad" providerId="ADAL" clId="{B7141990-3645-43D5-B7C2-8660E46D4AAA}" dt="2025-09-21T15:09:25.538" v="3724" actId="962"/>
          <ac:spMkLst>
            <pc:docMk/>
            <pc:sldMk cId="3995309331" sldId="2892"/>
            <ac:spMk id="7" creationId="{63AA8FDF-B42A-C95F-AEEF-2A15D8436EA8}"/>
          </ac:spMkLst>
        </pc:spChg>
        <pc:spChg chg="mod">
          <ac:chgData name="VICTOR JOSE GONZALEZ RODRIGUEZ" userId="3fdd7208-0adc-40d2-a594-662a5d66d0ad" providerId="ADAL" clId="{B7141990-3645-43D5-B7C2-8660E46D4AAA}" dt="2025-09-21T15:09:25.538" v="3724" actId="962"/>
          <ac:spMkLst>
            <pc:docMk/>
            <pc:sldMk cId="3995309331" sldId="2892"/>
            <ac:spMk id="8" creationId="{CE026375-376B-DCB2-5717-0AFDBD453796}"/>
          </ac:spMkLst>
        </pc:spChg>
        <pc:picChg chg="mod">
          <ac:chgData name="VICTOR JOSE GONZALEZ RODRIGUEZ" userId="3fdd7208-0adc-40d2-a594-662a5d66d0ad" providerId="ADAL" clId="{B7141990-3645-43D5-B7C2-8660E46D4AAA}" dt="2025-09-21T15:10:00.497" v="3828" actId="962"/>
          <ac:picMkLst>
            <pc:docMk/>
            <pc:sldMk cId="3995309331" sldId="2892"/>
            <ac:picMk id="15" creationId="{3718ED5F-2F9C-C886-5837-001C3FF7398C}"/>
          </ac:picMkLst>
        </pc:picChg>
      </pc:sldChg>
      <pc:sldChg chg="modSp mod">
        <pc:chgData name="VICTOR JOSE GONZALEZ RODRIGUEZ" userId="3fdd7208-0adc-40d2-a594-662a5d66d0ad" providerId="ADAL" clId="{B7141990-3645-43D5-B7C2-8660E46D4AAA}" dt="2025-09-21T15:11:44.816" v="4225" actId="962"/>
        <pc:sldMkLst>
          <pc:docMk/>
          <pc:sldMk cId="1157018594" sldId="2893"/>
        </pc:sldMkLst>
        <pc:spChg chg="mod">
          <ac:chgData name="VICTOR JOSE GONZALEZ RODRIGUEZ" userId="3fdd7208-0adc-40d2-a594-662a5d66d0ad" providerId="ADAL" clId="{B7141990-3645-43D5-B7C2-8660E46D4AAA}" dt="2025-09-21T15:10:12.026" v="3829" actId="962"/>
          <ac:spMkLst>
            <pc:docMk/>
            <pc:sldMk cId="1157018594" sldId="2893"/>
            <ac:spMk id="2" creationId="{2A57304E-6DF0-9C32-817E-2B0251313C2B}"/>
          </ac:spMkLst>
        </pc:spChg>
        <pc:spChg chg="mod">
          <ac:chgData name="VICTOR JOSE GONZALEZ RODRIGUEZ" userId="3fdd7208-0adc-40d2-a594-662a5d66d0ad" providerId="ADAL" clId="{B7141990-3645-43D5-B7C2-8660E46D4AAA}" dt="2025-09-21T15:10:12.026" v="3829" actId="962"/>
          <ac:spMkLst>
            <pc:docMk/>
            <pc:sldMk cId="1157018594" sldId="2893"/>
            <ac:spMk id="3" creationId="{3A55FC0B-6B04-D3EB-6E12-D95066F3EDB6}"/>
          </ac:spMkLst>
        </pc:spChg>
        <pc:spChg chg="mod">
          <ac:chgData name="VICTOR JOSE GONZALEZ RODRIGUEZ" userId="3fdd7208-0adc-40d2-a594-662a5d66d0ad" providerId="ADAL" clId="{B7141990-3645-43D5-B7C2-8660E46D4AAA}" dt="2025-09-21T15:10:12.026" v="3829" actId="962"/>
          <ac:spMkLst>
            <pc:docMk/>
            <pc:sldMk cId="1157018594" sldId="2893"/>
            <ac:spMk id="4" creationId="{3C416EAA-0A3B-DC9D-A422-BED012343919}"/>
          </ac:spMkLst>
        </pc:spChg>
        <pc:spChg chg="mod">
          <ac:chgData name="VICTOR JOSE GONZALEZ RODRIGUEZ" userId="3fdd7208-0adc-40d2-a594-662a5d66d0ad" providerId="ADAL" clId="{B7141990-3645-43D5-B7C2-8660E46D4AAA}" dt="2025-09-21T15:10:12.026" v="3829" actId="962"/>
          <ac:spMkLst>
            <pc:docMk/>
            <pc:sldMk cId="1157018594" sldId="2893"/>
            <ac:spMk id="5" creationId="{4894CEC3-6856-3E8F-5756-A33A6A56FEC5}"/>
          </ac:spMkLst>
        </pc:spChg>
        <pc:spChg chg="mod">
          <ac:chgData name="VICTOR JOSE GONZALEZ RODRIGUEZ" userId="3fdd7208-0adc-40d2-a594-662a5d66d0ad" providerId="ADAL" clId="{B7141990-3645-43D5-B7C2-8660E46D4AAA}" dt="2025-09-21T15:10:12.026" v="3829" actId="962"/>
          <ac:spMkLst>
            <pc:docMk/>
            <pc:sldMk cId="1157018594" sldId="2893"/>
            <ac:spMk id="6" creationId="{5C73BD89-9573-4AAA-998D-ED4F43551ED8}"/>
          </ac:spMkLst>
        </pc:spChg>
        <pc:spChg chg="mod">
          <ac:chgData name="VICTOR JOSE GONZALEZ RODRIGUEZ" userId="3fdd7208-0adc-40d2-a594-662a5d66d0ad" providerId="ADAL" clId="{B7141990-3645-43D5-B7C2-8660E46D4AAA}" dt="2025-09-21T15:10:12.026" v="3829" actId="962"/>
          <ac:spMkLst>
            <pc:docMk/>
            <pc:sldMk cId="1157018594" sldId="2893"/>
            <ac:spMk id="7" creationId="{7E54A3CD-BC38-0937-1AC0-2F5621121511}"/>
          </ac:spMkLst>
        </pc:spChg>
        <pc:spChg chg="mod">
          <ac:chgData name="VICTOR JOSE GONZALEZ RODRIGUEZ" userId="3fdd7208-0adc-40d2-a594-662a5d66d0ad" providerId="ADAL" clId="{B7141990-3645-43D5-B7C2-8660E46D4AAA}" dt="2025-09-21T15:10:12.026" v="3829" actId="962"/>
          <ac:spMkLst>
            <pc:docMk/>
            <pc:sldMk cId="1157018594" sldId="2893"/>
            <ac:spMk id="8" creationId="{E70062B8-CE01-D537-3809-6687144DF1E1}"/>
          </ac:spMkLst>
        </pc:spChg>
        <pc:picChg chg="mod">
          <ac:chgData name="VICTOR JOSE GONZALEZ RODRIGUEZ" userId="3fdd7208-0adc-40d2-a594-662a5d66d0ad" providerId="ADAL" clId="{B7141990-3645-43D5-B7C2-8660E46D4AAA}" dt="2025-09-21T15:11:44.816" v="4225" actId="962"/>
          <ac:picMkLst>
            <pc:docMk/>
            <pc:sldMk cId="1157018594" sldId="2893"/>
            <ac:picMk id="14" creationId="{6E1B5552-CA77-D76B-D878-8558C4BAEFB4}"/>
          </ac:picMkLst>
        </pc:picChg>
      </pc:sldChg>
      <pc:sldChg chg="modSp mod">
        <pc:chgData name="VICTOR JOSE GONZALEZ RODRIGUEZ" userId="3fdd7208-0adc-40d2-a594-662a5d66d0ad" providerId="ADAL" clId="{B7141990-3645-43D5-B7C2-8660E46D4AAA}" dt="2025-09-21T05:29:44.190" v="113" actId="962"/>
        <pc:sldMkLst>
          <pc:docMk/>
          <pc:sldMk cId="995077242" sldId="2894"/>
        </pc:sldMkLst>
        <pc:spChg chg="mod">
          <ac:chgData name="VICTOR JOSE GONZALEZ RODRIGUEZ" userId="3fdd7208-0adc-40d2-a594-662a5d66d0ad" providerId="ADAL" clId="{B7141990-3645-43D5-B7C2-8660E46D4AAA}" dt="2025-09-21T05:29:44.190" v="113" actId="962"/>
          <ac:spMkLst>
            <pc:docMk/>
            <pc:sldMk cId="995077242" sldId="2894"/>
            <ac:spMk id="2" creationId="{2A5F1307-5DF8-3ECA-8979-8283A2986645}"/>
          </ac:spMkLst>
        </pc:spChg>
      </pc:sldChg>
      <pc:sldChg chg="modSp mod">
        <pc:chgData name="VICTOR JOSE GONZALEZ RODRIGUEZ" userId="3fdd7208-0adc-40d2-a594-662a5d66d0ad" providerId="ADAL" clId="{B7141990-3645-43D5-B7C2-8660E46D4AAA}" dt="2025-09-21T15:13:34.750" v="4529" actId="962"/>
        <pc:sldMkLst>
          <pc:docMk/>
          <pc:sldMk cId="18409709" sldId="2895"/>
        </pc:sldMkLst>
        <pc:spChg chg="mod">
          <ac:chgData name="VICTOR JOSE GONZALEZ RODRIGUEZ" userId="3fdd7208-0adc-40d2-a594-662a5d66d0ad" providerId="ADAL" clId="{B7141990-3645-43D5-B7C2-8660E46D4AAA}" dt="2025-09-21T15:12:38.547" v="4299" actId="962"/>
          <ac:spMkLst>
            <pc:docMk/>
            <pc:sldMk cId="18409709" sldId="2895"/>
            <ac:spMk id="2" creationId="{1DF2517B-D131-9AE4-09D3-C5805238352B}"/>
          </ac:spMkLst>
        </pc:spChg>
        <pc:spChg chg="mod">
          <ac:chgData name="VICTOR JOSE GONZALEZ RODRIGUEZ" userId="3fdd7208-0adc-40d2-a594-662a5d66d0ad" providerId="ADAL" clId="{B7141990-3645-43D5-B7C2-8660E46D4AAA}" dt="2025-09-21T15:12:38.547" v="4299" actId="962"/>
          <ac:spMkLst>
            <pc:docMk/>
            <pc:sldMk cId="18409709" sldId="2895"/>
            <ac:spMk id="3" creationId="{CF634861-7EF3-9686-7DCD-5DEA3AC45100}"/>
          </ac:spMkLst>
        </pc:spChg>
        <pc:spChg chg="mod">
          <ac:chgData name="VICTOR JOSE GONZALEZ RODRIGUEZ" userId="3fdd7208-0adc-40d2-a594-662a5d66d0ad" providerId="ADAL" clId="{B7141990-3645-43D5-B7C2-8660E46D4AAA}" dt="2025-09-21T15:12:38.547" v="4299" actId="962"/>
          <ac:spMkLst>
            <pc:docMk/>
            <pc:sldMk cId="18409709" sldId="2895"/>
            <ac:spMk id="4" creationId="{2BEF94BD-E15E-DED2-6153-29E5B17A7A1A}"/>
          </ac:spMkLst>
        </pc:spChg>
        <pc:spChg chg="mod">
          <ac:chgData name="VICTOR JOSE GONZALEZ RODRIGUEZ" userId="3fdd7208-0adc-40d2-a594-662a5d66d0ad" providerId="ADAL" clId="{B7141990-3645-43D5-B7C2-8660E46D4AAA}" dt="2025-09-21T15:12:38.547" v="4299" actId="962"/>
          <ac:spMkLst>
            <pc:docMk/>
            <pc:sldMk cId="18409709" sldId="2895"/>
            <ac:spMk id="5" creationId="{30379915-DFE6-AD19-C96A-77E781834CC9}"/>
          </ac:spMkLst>
        </pc:spChg>
        <pc:spChg chg="mod">
          <ac:chgData name="VICTOR JOSE GONZALEZ RODRIGUEZ" userId="3fdd7208-0adc-40d2-a594-662a5d66d0ad" providerId="ADAL" clId="{B7141990-3645-43D5-B7C2-8660E46D4AAA}" dt="2025-09-21T15:12:38.547" v="4299" actId="962"/>
          <ac:spMkLst>
            <pc:docMk/>
            <pc:sldMk cId="18409709" sldId="2895"/>
            <ac:spMk id="6" creationId="{B212779D-6611-42A1-0C73-CC11792CBF0D}"/>
          </ac:spMkLst>
        </pc:spChg>
        <pc:spChg chg="mod">
          <ac:chgData name="VICTOR JOSE GONZALEZ RODRIGUEZ" userId="3fdd7208-0adc-40d2-a594-662a5d66d0ad" providerId="ADAL" clId="{B7141990-3645-43D5-B7C2-8660E46D4AAA}" dt="2025-09-21T15:12:38.547" v="4299" actId="962"/>
          <ac:spMkLst>
            <pc:docMk/>
            <pc:sldMk cId="18409709" sldId="2895"/>
            <ac:spMk id="7" creationId="{44C3DF6D-F821-300C-7FC9-C2261850E1DD}"/>
          </ac:spMkLst>
        </pc:spChg>
        <pc:spChg chg="mod">
          <ac:chgData name="VICTOR JOSE GONZALEZ RODRIGUEZ" userId="3fdd7208-0adc-40d2-a594-662a5d66d0ad" providerId="ADAL" clId="{B7141990-3645-43D5-B7C2-8660E46D4AAA}" dt="2025-09-21T15:12:38.547" v="4299" actId="962"/>
          <ac:spMkLst>
            <pc:docMk/>
            <pc:sldMk cId="18409709" sldId="2895"/>
            <ac:spMk id="8" creationId="{BD2F5F2E-945E-2D16-6C4C-6D97415706BF}"/>
          </ac:spMkLst>
        </pc:spChg>
        <pc:picChg chg="mod">
          <ac:chgData name="VICTOR JOSE GONZALEZ RODRIGUEZ" userId="3fdd7208-0adc-40d2-a594-662a5d66d0ad" providerId="ADAL" clId="{B7141990-3645-43D5-B7C2-8660E46D4AAA}" dt="2025-09-21T15:13:03.933" v="4379" actId="962"/>
          <ac:picMkLst>
            <pc:docMk/>
            <pc:sldMk cId="18409709" sldId="2895"/>
            <ac:picMk id="12" creationId="{A07E8EE8-C967-C45A-8E81-61AC6C6C1E18}"/>
          </ac:picMkLst>
        </pc:picChg>
        <pc:picChg chg="mod">
          <ac:chgData name="VICTOR JOSE GONZALEZ RODRIGUEZ" userId="3fdd7208-0adc-40d2-a594-662a5d66d0ad" providerId="ADAL" clId="{B7141990-3645-43D5-B7C2-8660E46D4AAA}" dt="2025-09-21T15:13:34.750" v="4529" actId="962"/>
          <ac:picMkLst>
            <pc:docMk/>
            <pc:sldMk cId="18409709" sldId="2895"/>
            <ac:picMk id="15" creationId="{C053D725-DAA5-F03F-7464-7BFFEDFE473C}"/>
          </ac:picMkLst>
        </pc:picChg>
      </pc:sldChg>
      <pc:sldChg chg="modSp mod">
        <pc:chgData name="VICTOR JOSE GONZALEZ RODRIGUEZ" userId="3fdd7208-0adc-40d2-a594-662a5d66d0ad" providerId="ADAL" clId="{B7141990-3645-43D5-B7C2-8660E46D4AAA}" dt="2025-09-21T15:15:12.708" v="5022" actId="962"/>
        <pc:sldMkLst>
          <pc:docMk/>
          <pc:sldMk cId="1347893654" sldId="2896"/>
        </pc:sldMkLst>
        <pc:spChg chg="mod">
          <ac:chgData name="VICTOR JOSE GONZALEZ RODRIGUEZ" userId="3fdd7208-0adc-40d2-a594-662a5d66d0ad" providerId="ADAL" clId="{B7141990-3645-43D5-B7C2-8660E46D4AAA}" dt="2025-09-21T15:13:47.882" v="4530" actId="962"/>
          <ac:spMkLst>
            <pc:docMk/>
            <pc:sldMk cId="1347893654" sldId="2896"/>
            <ac:spMk id="2" creationId="{49512938-DC6E-798C-CE8A-0DD3C87709BF}"/>
          </ac:spMkLst>
        </pc:spChg>
        <pc:spChg chg="mod">
          <ac:chgData name="VICTOR JOSE GONZALEZ RODRIGUEZ" userId="3fdd7208-0adc-40d2-a594-662a5d66d0ad" providerId="ADAL" clId="{B7141990-3645-43D5-B7C2-8660E46D4AAA}" dt="2025-09-21T15:13:47.882" v="4530" actId="962"/>
          <ac:spMkLst>
            <pc:docMk/>
            <pc:sldMk cId="1347893654" sldId="2896"/>
            <ac:spMk id="3" creationId="{CB874B2A-3BAE-09EB-6FED-EA43CB8D8430}"/>
          </ac:spMkLst>
        </pc:spChg>
        <pc:spChg chg="mod">
          <ac:chgData name="VICTOR JOSE GONZALEZ RODRIGUEZ" userId="3fdd7208-0adc-40d2-a594-662a5d66d0ad" providerId="ADAL" clId="{B7141990-3645-43D5-B7C2-8660E46D4AAA}" dt="2025-09-21T15:13:47.882" v="4530" actId="962"/>
          <ac:spMkLst>
            <pc:docMk/>
            <pc:sldMk cId="1347893654" sldId="2896"/>
            <ac:spMk id="4" creationId="{B2A34370-57DD-6768-9B03-D64873D3CBA3}"/>
          </ac:spMkLst>
        </pc:spChg>
        <pc:spChg chg="mod">
          <ac:chgData name="VICTOR JOSE GONZALEZ RODRIGUEZ" userId="3fdd7208-0adc-40d2-a594-662a5d66d0ad" providerId="ADAL" clId="{B7141990-3645-43D5-B7C2-8660E46D4AAA}" dt="2025-09-21T15:13:47.882" v="4530" actId="962"/>
          <ac:spMkLst>
            <pc:docMk/>
            <pc:sldMk cId="1347893654" sldId="2896"/>
            <ac:spMk id="5" creationId="{39F78BB8-6628-19A3-22FD-2173FAFE7DFA}"/>
          </ac:spMkLst>
        </pc:spChg>
        <pc:spChg chg="mod">
          <ac:chgData name="VICTOR JOSE GONZALEZ RODRIGUEZ" userId="3fdd7208-0adc-40d2-a594-662a5d66d0ad" providerId="ADAL" clId="{B7141990-3645-43D5-B7C2-8660E46D4AAA}" dt="2025-09-21T15:13:47.882" v="4530" actId="962"/>
          <ac:spMkLst>
            <pc:docMk/>
            <pc:sldMk cId="1347893654" sldId="2896"/>
            <ac:spMk id="6" creationId="{D3C0117C-00F4-C4A8-FC95-A910B4E56D67}"/>
          </ac:spMkLst>
        </pc:spChg>
        <pc:spChg chg="mod">
          <ac:chgData name="VICTOR JOSE GONZALEZ RODRIGUEZ" userId="3fdd7208-0adc-40d2-a594-662a5d66d0ad" providerId="ADAL" clId="{B7141990-3645-43D5-B7C2-8660E46D4AAA}" dt="2025-09-21T15:13:47.882" v="4530" actId="962"/>
          <ac:spMkLst>
            <pc:docMk/>
            <pc:sldMk cId="1347893654" sldId="2896"/>
            <ac:spMk id="7" creationId="{C5E089A8-7E88-64BE-3EA1-389969E1A983}"/>
          </ac:spMkLst>
        </pc:spChg>
        <pc:spChg chg="mod">
          <ac:chgData name="VICTOR JOSE GONZALEZ RODRIGUEZ" userId="3fdd7208-0adc-40d2-a594-662a5d66d0ad" providerId="ADAL" clId="{B7141990-3645-43D5-B7C2-8660E46D4AAA}" dt="2025-09-21T15:13:47.882" v="4530" actId="962"/>
          <ac:spMkLst>
            <pc:docMk/>
            <pc:sldMk cId="1347893654" sldId="2896"/>
            <ac:spMk id="8" creationId="{6BAEC3E3-107D-FFF0-576F-D25CD3828C0E}"/>
          </ac:spMkLst>
        </pc:spChg>
        <pc:picChg chg="mod">
          <ac:chgData name="VICTOR JOSE GONZALEZ RODRIGUEZ" userId="3fdd7208-0adc-40d2-a594-662a5d66d0ad" providerId="ADAL" clId="{B7141990-3645-43D5-B7C2-8660E46D4AAA}" dt="2025-09-21T15:15:12.708" v="5022" actId="962"/>
          <ac:picMkLst>
            <pc:docMk/>
            <pc:sldMk cId="1347893654" sldId="2896"/>
            <ac:picMk id="14" creationId="{BD26E9DC-E2F8-8EB9-57E2-C744640CD4AD}"/>
          </ac:picMkLst>
        </pc:picChg>
        <pc:cxnChg chg="mod">
          <ac:chgData name="VICTOR JOSE GONZALEZ RODRIGUEZ" userId="3fdd7208-0adc-40d2-a594-662a5d66d0ad" providerId="ADAL" clId="{B7141990-3645-43D5-B7C2-8660E46D4AAA}" dt="2025-09-21T15:13:47.882" v="4530" actId="962"/>
          <ac:cxnSpMkLst>
            <pc:docMk/>
            <pc:sldMk cId="1347893654" sldId="2896"/>
            <ac:cxnSpMk id="15" creationId="{9E78C95B-FFC6-2BFE-4951-E32AFA23BDFE}"/>
          </ac:cxnSpMkLst>
        </pc:cxnChg>
      </pc:sldChg>
      <pc:sldChg chg="modSp mod">
        <pc:chgData name="VICTOR JOSE GONZALEZ RODRIGUEZ" userId="3fdd7208-0adc-40d2-a594-662a5d66d0ad" providerId="ADAL" clId="{B7141990-3645-43D5-B7C2-8660E46D4AAA}" dt="2025-09-21T05:29:44.223" v="117" actId="962"/>
        <pc:sldMkLst>
          <pc:docMk/>
          <pc:sldMk cId="1150879073" sldId="2897"/>
        </pc:sldMkLst>
        <pc:spChg chg="mod">
          <ac:chgData name="VICTOR JOSE GONZALEZ RODRIGUEZ" userId="3fdd7208-0adc-40d2-a594-662a5d66d0ad" providerId="ADAL" clId="{B7141990-3645-43D5-B7C2-8660E46D4AAA}" dt="2025-09-21T05:29:44.223" v="117" actId="962"/>
          <ac:spMkLst>
            <pc:docMk/>
            <pc:sldMk cId="1150879073" sldId="2897"/>
            <ac:spMk id="2" creationId="{2A5F1307-5DF8-3ECA-8979-8283A2986645}"/>
          </ac:spMkLst>
        </pc:spChg>
      </pc:sldChg>
      <pc:sldChg chg="modSp mod">
        <pc:chgData name="VICTOR JOSE GONZALEZ RODRIGUEZ" userId="3fdd7208-0adc-40d2-a594-662a5d66d0ad" providerId="ADAL" clId="{B7141990-3645-43D5-B7C2-8660E46D4AAA}" dt="2025-09-21T15:16:40.848" v="5489" actId="962"/>
        <pc:sldMkLst>
          <pc:docMk/>
          <pc:sldMk cId="11458392" sldId="2898"/>
        </pc:sldMkLst>
        <pc:spChg chg="mod">
          <ac:chgData name="VICTOR JOSE GONZALEZ RODRIGUEZ" userId="3fdd7208-0adc-40d2-a594-662a5d66d0ad" providerId="ADAL" clId="{B7141990-3645-43D5-B7C2-8660E46D4AAA}" dt="2025-09-21T15:15:22.791" v="5023" actId="962"/>
          <ac:spMkLst>
            <pc:docMk/>
            <pc:sldMk cId="11458392" sldId="2898"/>
            <ac:spMk id="2" creationId="{0D2C37DF-C116-B9E7-D100-33607C550722}"/>
          </ac:spMkLst>
        </pc:spChg>
        <pc:spChg chg="mod">
          <ac:chgData name="VICTOR JOSE GONZALEZ RODRIGUEZ" userId="3fdd7208-0adc-40d2-a594-662a5d66d0ad" providerId="ADAL" clId="{B7141990-3645-43D5-B7C2-8660E46D4AAA}" dt="2025-09-21T15:15:22.791" v="5023" actId="962"/>
          <ac:spMkLst>
            <pc:docMk/>
            <pc:sldMk cId="11458392" sldId="2898"/>
            <ac:spMk id="3" creationId="{97EE8F52-8B09-A93C-E6A4-07301CBEB60E}"/>
          </ac:spMkLst>
        </pc:spChg>
        <pc:spChg chg="mod">
          <ac:chgData name="VICTOR JOSE GONZALEZ RODRIGUEZ" userId="3fdd7208-0adc-40d2-a594-662a5d66d0ad" providerId="ADAL" clId="{B7141990-3645-43D5-B7C2-8660E46D4AAA}" dt="2025-09-21T15:15:22.791" v="5023" actId="962"/>
          <ac:spMkLst>
            <pc:docMk/>
            <pc:sldMk cId="11458392" sldId="2898"/>
            <ac:spMk id="4" creationId="{E5E6D6E4-FB34-7A94-9343-AEEBC714A8BC}"/>
          </ac:spMkLst>
        </pc:spChg>
        <pc:spChg chg="mod">
          <ac:chgData name="VICTOR JOSE GONZALEZ RODRIGUEZ" userId="3fdd7208-0adc-40d2-a594-662a5d66d0ad" providerId="ADAL" clId="{B7141990-3645-43D5-B7C2-8660E46D4AAA}" dt="2025-09-21T15:15:22.791" v="5023" actId="962"/>
          <ac:spMkLst>
            <pc:docMk/>
            <pc:sldMk cId="11458392" sldId="2898"/>
            <ac:spMk id="5" creationId="{5E40BF9A-4CF0-011F-026E-37232F1149F1}"/>
          </ac:spMkLst>
        </pc:spChg>
        <pc:spChg chg="mod">
          <ac:chgData name="VICTOR JOSE GONZALEZ RODRIGUEZ" userId="3fdd7208-0adc-40d2-a594-662a5d66d0ad" providerId="ADAL" clId="{B7141990-3645-43D5-B7C2-8660E46D4AAA}" dt="2025-09-21T15:15:22.791" v="5023" actId="962"/>
          <ac:spMkLst>
            <pc:docMk/>
            <pc:sldMk cId="11458392" sldId="2898"/>
            <ac:spMk id="6" creationId="{A94B68DC-1E1B-A1E6-E28D-3206E1D4D5DB}"/>
          </ac:spMkLst>
        </pc:spChg>
        <pc:spChg chg="mod">
          <ac:chgData name="VICTOR JOSE GONZALEZ RODRIGUEZ" userId="3fdd7208-0adc-40d2-a594-662a5d66d0ad" providerId="ADAL" clId="{B7141990-3645-43D5-B7C2-8660E46D4AAA}" dt="2025-09-21T15:15:22.791" v="5023" actId="962"/>
          <ac:spMkLst>
            <pc:docMk/>
            <pc:sldMk cId="11458392" sldId="2898"/>
            <ac:spMk id="7" creationId="{12590492-54CA-29AC-21D7-BC7F25E45D55}"/>
          </ac:spMkLst>
        </pc:spChg>
        <pc:spChg chg="mod">
          <ac:chgData name="VICTOR JOSE GONZALEZ RODRIGUEZ" userId="3fdd7208-0adc-40d2-a594-662a5d66d0ad" providerId="ADAL" clId="{B7141990-3645-43D5-B7C2-8660E46D4AAA}" dt="2025-09-21T15:15:22.791" v="5023" actId="962"/>
          <ac:spMkLst>
            <pc:docMk/>
            <pc:sldMk cId="11458392" sldId="2898"/>
            <ac:spMk id="8" creationId="{915ABA89-5BD5-7EC6-CB6D-896A69FE7680}"/>
          </ac:spMkLst>
        </pc:spChg>
        <pc:picChg chg="mod">
          <ac:chgData name="VICTOR JOSE GONZALEZ RODRIGUEZ" userId="3fdd7208-0adc-40d2-a594-662a5d66d0ad" providerId="ADAL" clId="{B7141990-3645-43D5-B7C2-8660E46D4AAA}" dt="2025-09-21T15:16:40.848" v="5489" actId="962"/>
          <ac:picMkLst>
            <pc:docMk/>
            <pc:sldMk cId="11458392" sldId="2898"/>
            <ac:picMk id="14" creationId="{0501559E-3D62-D026-E8D8-5E4AC2066E78}"/>
          </ac:picMkLst>
        </pc:picChg>
      </pc:sldChg>
      <pc:sldChg chg="addSp modSp mod">
        <pc:chgData name="VICTOR JOSE GONZALEZ RODRIGUEZ" userId="3fdd7208-0adc-40d2-a594-662a5d66d0ad" providerId="ADAL" clId="{B7141990-3645-43D5-B7C2-8660E46D4AAA}" dt="2025-09-21T15:12:17.303" v="4298" actId="962"/>
        <pc:sldMkLst>
          <pc:docMk/>
          <pc:sldMk cId="1997443603" sldId="2899"/>
        </pc:sldMkLst>
        <pc:spChg chg="mod">
          <ac:chgData name="VICTOR JOSE GONZALEZ RODRIGUEZ" userId="3fdd7208-0adc-40d2-a594-662a5d66d0ad" providerId="ADAL" clId="{B7141990-3645-43D5-B7C2-8660E46D4AAA}" dt="2025-09-21T15:11:56.261" v="4228" actId="962"/>
          <ac:spMkLst>
            <pc:docMk/>
            <pc:sldMk cId="1997443603" sldId="2899"/>
            <ac:spMk id="2" creationId="{07BCE348-0A60-53CA-CA38-4B35882E9FD8}"/>
          </ac:spMkLst>
        </pc:spChg>
        <pc:spChg chg="mod">
          <ac:chgData name="VICTOR JOSE GONZALEZ RODRIGUEZ" userId="3fdd7208-0adc-40d2-a594-662a5d66d0ad" providerId="ADAL" clId="{B7141990-3645-43D5-B7C2-8660E46D4AAA}" dt="2025-09-21T15:11:56.261" v="4228" actId="962"/>
          <ac:spMkLst>
            <pc:docMk/>
            <pc:sldMk cId="1997443603" sldId="2899"/>
            <ac:spMk id="3" creationId="{52692BA7-0D3B-D09F-B2F9-EF0557B3DC79}"/>
          </ac:spMkLst>
        </pc:spChg>
        <pc:spChg chg="mod">
          <ac:chgData name="VICTOR JOSE GONZALEZ RODRIGUEZ" userId="3fdd7208-0adc-40d2-a594-662a5d66d0ad" providerId="ADAL" clId="{B7141990-3645-43D5-B7C2-8660E46D4AAA}" dt="2025-09-21T15:11:56.261" v="4228" actId="962"/>
          <ac:spMkLst>
            <pc:docMk/>
            <pc:sldMk cId="1997443603" sldId="2899"/>
            <ac:spMk id="4" creationId="{0D1E085B-363B-9DD1-31D7-4EAB5AD1151F}"/>
          </ac:spMkLst>
        </pc:spChg>
        <pc:spChg chg="mod">
          <ac:chgData name="VICTOR JOSE GONZALEZ RODRIGUEZ" userId="3fdd7208-0adc-40d2-a594-662a5d66d0ad" providerId="ADAL" clId="{B7141990-3645-43D5-B7C2-8660E46D4AAA}" dt="2025-09-21T15:11:56.261" v="4228" actId="962"/>
          <ac:spMkLst>
            <pc:docMk/>
            <pc:sldMk cId="1997443603" sldId="2899"/>
            <ac:spMk id="5" creationId="{1BCC702D-F5F9-F57C-483D-CBFAB0568560}"/>
          </ac:spMkLst>
        </pc:spChg>
        <pc:spChg chg="mod">
          <ac:chgData name="VICTOR JOSE GONZALEZ RODRIGUEZ" userId="3fdd7208-0adc-40d2-a594-662a5d66d0ad" providerId="ADAL" clId="{B7141990-3645-43D5-B7C2-8660E46D4AAA}" dt="2025-09-21T15:11:56.261" v="4228" actId="962"/>
          <ac:spMkLst>
            <pc:docMk/>
            <pc:sldMk cId="1997443603" sldId="2899"/>
            <ac:spMk id="6" creationId="{80ABDD06-42A6-41EC-955F-8959AA84DB12}"/>
          </ac:spMkLst>
        </pc:spChg>
        <pc:spChg chg="mod">
          <ac:chgData name="VICTOR JOSE GONZALEZ RODRIGUEZ" userId="3fdd7208-0adc-40d2-a594-662a5d66d0ad" providerId="ADAL" clId="{B7141990-3645-43D5-B7C2-8660E46D4AAA}" dt="2025-09-21T15:11:56.261" v="4228" actId="962"/>
          <ac:spMkLst>
            <pc:docMk/>
            <pc:sldMk cId="1997443603" sldId="2899"/>
            <ac:spMk id="7" creationId="{7F9783DB-BC5C-E921-803A-7EDA0B1E7E38}"/>
          </ac:spMkLst>
        </pc:spChg>
        <pc:spChg chg="mod">
          <ac:chgData name="VICTOR JOSE GONZALEZ RODRIGUEZ" userId="3fdd7208-0adc-40d2-a594-662a5d66d0ad" providerId="ADAL" clId="{B7141990-3645-43D5-B7C2-8660E46D4AAA}" dt="2025-09-21T15:11:56.261" v="4228" actId="962"/>
          <ac:spMkLst>
            <pc:docMk/>
            <pc:sldMk cId="1997443603" sldId="2899"/>
            <ac:spMk id="8" creationId="{121AFB04-FB9F-85DA-DA73-950AD72E5466}"/>
          </ac:spMkLst>
        </pc:spChg>
        <pc:picChg chg="mod">
          <ac:chgData name="VICTOR JOSE GONZALEZ RODRIGUEZ" userId="3fdd7208-0adc-40d2-a594-662a5d66d0ad" providerId="ADAL" clId="{B7141990-3645-43D5-B7C2-8660E46D4AAA}" dt="2025-09-21T15:12:17.303" v="4298" actId="962"/>
          <ac:picMkLst>
            <pc:docMk/>
            <pc:sldMk cId="1997443603" sldId="2899"/>
            <ac:picMk id="12" creationId="{F7267928-FE1D-810D-F400-C0316BEC795B}"/>
          </ac:picMkLst>
        </pc:picChg>
      </pc:sldChg>
      <pc:sldChg chg="modSp mod">
        <pc:chgData name="VICTOR JOSE GONZALEZ RODRIGUEZ" userId="3fdd7208-0adc-40d2-a594-662a5d66d0ad" providerId="ADAL" clId="{B7141990-3645-43D5-B7C2-8660E46D4AAA}" dt="2025-09-21T15:23:00.191" v="6607" actId="962"/>
        <pc:sldMkLst>
          <pc:docMk/>
          <pc:sldMk cId="4212236794" sldId="2900"/>
        </pc:sldMkLst>
        <pc:spChg chg="mod">
          <ac:chgData name="VICTOR JOSE GONZALEZ RODRIGUEZ" userId="3fdd7208-0adc-40d2-a594-662a5d66d0ad" providerId="ADAL" clId="{B7141990-3645-43D5-B7C2-8660E46D4AAA}" dt="2025-09-21T15:22:20.145" v="6439" actId="962"/>
          <ac:spMkLst>
            <pc:docMk/>
            <pc:sldMk cId="4212236794" sldId="2900"/>
            <ac:spMk id="2" creationId="{5AABB8E9-042F-AED5-F8D7-34BCD174F76E}"/>
          </ac:spMkLst>
        </pc:spChg>
        <pc:spChg chg="mod">
          <ac:chgData name="VICTOR JOSE GONZALEZ RODRIGUEZ" userId="3fdd7208-0adc-40d2-a594-662a5d66d0ad" providerId="ADAL" clId="{B7141990-3645-43D5-B7C2-8660E46D4AAA}" dt="2025-09-21T15:22:20.145" v="6439" actId="962"/>
          <ac:spMkLst>
            <pc:docMk/>
            <pc:sldMk cId="4212236794" sldId="2900"/>
            <ac:spMk id="3" creationId="{C1119DAA-C606-8A3A-D959-06549A9C6B04}"/>
          </ac:spMkLst>
        </pc:spChg>
        <pc:spChg chg="mod">
          <ac:chgData name="VICTOR JOSE GONZALEZ RODRIGUEZ" userId="3fdd7208-0adc-40d2-a594-662a5d66d0ad" providerId="ADAL" clId="{B7141990-3645-43D5-B7C2-8660E46D4AAA}" dt="2025-09-21T15:22:20.145" v="6439" actId="962"/>
          <ac:spMkLst>
            <pc:docMk/>
            <pc:sldMk cId="4212236794" sldId="2900"/>
            <ac:spMk id="4" creationId="{8904F80F-2E20-7F24-B194-2BCB8B28A6B9}"/>
          </ac:spMkLst>
        </pc:spChg>
        <pc:spChg chg="mod">
          <ac:chgData name="VICTOR JOSE GONZALEZ RODRIGUEZ" userId="3fdd7208-0adc-40d2-a594-662a5d66d0ad" providerId="ADAL" clId="{B7141990-3645-43D5-B7C2-8660E46D4AAA}" dt="2025-09-21T15:22:20.145" v="6439" actId="962"/>
          <ac:spMkLst>
            <pc:docMk/>
            <pc:sldMk cId="4212236794" sldId="2900"/>
            <ac:spMk id="5" creationId="{B2C9F769-4AEF-4248-FA0D-999D5105ADDF}"/>
          </ac:spMkLst>
        </pc:spChg>
        <pc:spChg chg="mod">
          <ac:chgData name="VICTOR JOSE GONZALEZ RODRIGUEZ" userId="3fdd7208-0adc-40d2-a594-662a5d66d0ad" providerId="ADAL" clId="{B7141990-3645-43D5-B7C2-8660E46D4AAA}" dt="2025-09-21T15:22:20.145" v="6439" actId="962"/>
          <ac:spMkLst>
            <pc:docMk/>
            <pc:sldMk cId="4212236794" sldId="2900"/>
            <ac:spMk id="6" creationId="{A4956801-D90A-96C0-6B6F-E2ABB074DC9B}"/>
          </ac:spMkLst>
        </pc:spChg>
        <pc:spChg chg="mod">
          <ac:chgData name="VICTOR JOSE GONZALEZ RODRIGUEZ" userId="3fdd7208-0adc-40d2-a594-662a5d66d0ad" providerId="ADAL" clId="{B7141990-3645-43D5-B7C2-8660E46D4AAA}" dt="2025-09-21T15:22:20.145" v="6439" actId="962"/>
          <ac:spMkLst>
            <pc:docMk/>
            <pc:sldMk cId="4212236794" sldId="2900"/>
            <ac:spMk id="7" creationId="{3CE27541-715A-7C23-B385-4CFD6AB04BA0}"/>
          </ac:spMkLst>
        </pc:spChg>
        <pc:spChg chg="mod">
          <ac:chgData name="VICTOR JOSE GONZALEZ RODRIGUEZ" userId="3fdd7208-0adc-40d2-a594-662a5d66d0ad" providerId="ADAL" clId="{B7141990-3645-43D5-B7C2-8660E46D4AAA}" dt="2025-09-21T15:22:20.145" v="6439" actId="962"/>
          <ac:spMkLst>
            <pc:docMk/>
            <pc:sldMk cId="4212236794" sldId="2900"/>
            <ac:spMk id="8" creationId="{D6E2710D-6EE8-EA12-DC7C-C4E494ABC6C8}"/>
          </ac:spMkLst>
        </pc:spChg>
        <pc:picChg chg="mod">
          <ac:chgData name="VICTOR JOSE GONZALEZ RODRIGUEZ" userId="3fdd7208-0adc-40d2-a594-662a5d66d0ad" providerId="ADAL" clId="{B7141990-3645-43D5-B7C2-8660E46D4AAA}" dt="2025-09-21T15:22:37.002" v="6483" actId="962"/>
          <ac:picMkLst>
            <pc:docMk/>
            <pc:sldMk cId="4212236794" sldId="2900"/>
            <ac:picMk id="12" creationId="{5A7BDCAF-1008-6665-AE5A-B69597894C4F}"/>
          </ac:picMkLst>
        </pc:picChg>
        <pc:picChg chg="mod">
          <ac:chgData name="VICTOR JOSE GONZALEZ RODRIGUEZ" userId="3fdd7208-0adc-40d2-a594-662a5d66d0ad" providerId="ADAL" clId="{B7141990-3645-43D5-B7C2-8660E46D4AAA}" dt="2025-09-21T15:23:00.191" v="6607" actId="962"/>
          <ac:picMkLst>
            <pc:docMk/>
            <pc:sldMk cId="4212236794" sldId="2900"/>
            <ac:picMk id="15" creationId="{4EE423E2-099F-B508-13D7-1424E7A6B42A}"/>
          </ac:picMkLst>
        </pc:picChg>
      </pc:sldChg>
      <pc:sldChg chg="modSp mod">
        <pc:chgData name="VICTOR JOSE GONZALEZ RODRIGUEZ" userId="3fdd7208-0adc-40d2-a594-662a5d66d0ad" providerId="ADAL" clId="{B7141990-3645-43D5-B7C2-8660E46D4AAA}" dt="2025-09-21T15:23:44.832" v="6744" actId="962"/>
        <pc:sldMkLst>
          <pc:docMk/>
          <pc:sldMk cId="1032733492" sldId="2901"/>
        </pc:sldMkLst>
        <pc:spChg chg="mod">
          <ac:chgData name="VICTOR JOSE GONZALEZ RODRIGUEZ" userId="3fdd7208-0adc-40d2-a594-662a5d66d0ad" providerId="ADAL" clId="{B7141990-3645-43D5-B7C2-8660E46D4AAA}" dt="2025-09-21T15:23:09.080" v="6608" actId="962"/>
          <ac:spMkLst>
            <pc:docMk/>
            <pc:sldMk cId="1032733492" sldId="2901"/>
            <ac:spMk id="2" creationId="{D81640E3-833A-7260-A653-AD8FBC179182}"/>
          </ac:spMkLst>
        </pc:spChg>
        <pc:spChg chg="mod">
          <ac:chgData name="VICTOR JOSE GONZALEZ RODRIGUEZ" userId="3fdd7208-0adc-40d2-a594-662a5d66d0ad" providerId="ADAL" clId="{B7141990-3645-43D5-B7C2-8660E46D4AAA}" dt="2025-09-21T15:23:09.080" v="6608" actId="962"/>
          <ac:spMkLst>
            <pc:docMk/>
            <pc:sldMk cId="1032733492" sldId="2901"/>
            <ac:spMk id="3" creationId="{6F46B033-6D94-03F6-8EBF-7FF738370295}"/>
          </ac:spMkLst>
        </pc:spChg>
        <pc:spChg chg="mod">
          <ac:chgData name="VICTOR JOSE GONZALEZ RODRIGUEZ" userId="3fdd7208-0adc-40d2-a594-662a5d66d0ad" providerId="ADAL" clId="{B7141990-3645-43D5-B7C2-8660E46D4AAA}" dt="2025-09-21T15:23:09.080" v="6608" actId="962"/>
          <ac:spMkLst>
            <pc:docMk/>
            <pc:sldMk cId="1032733492" sldId="2901"/>
            <ac:spMk id="4" creationId="{65E72362-9FD3-A15E-9A90-ACA0140F05E6}"/>
          </ac:spMkLst>
        </pc:spChg>
        <pc:spChg chg="mod">
          <ac:chgData name="VICTOR JOSE GONZALEZ RODRIGUEZ" userId="3fdd7208-0adc-40d2-a594-662a5d66d0ad" providerId="ADAL" clId="{B7141990-3645-43D5-B7C2-8660E46D4AAA}" dt="2025-09-21T15:23:09.080" v="6608" actId="962"/>
          <ac:spMkLst>
            <pc:docMk/>
            <pc:sldMk cId="1032733492" sldId="2901"/>
            <ac:spMk id="5" creationId="{0DDD2FF4-E3E1-F03D-F26A-5C34E8061B6D}"/>
          </ac:spMkLst>
        </pc:spChg>
        <pc:spChg chg="mod">
          <ac:chgData name="VICTOR JOSE GONZALEZ RODRIGUEZ" userId="3fdd7208-0adc-40d2-a594-662a5d66d0ad" providerId="ADAL" clId="{B7141990-3645-43D5-B7C2-8660E46D4AAA}" dt="2025-09-21T15:23:09.080" v="6608" actId="962"/>
          <ac:spMkLst>
            <pc:docMk/>
            <pc:sldMk cId="1032733492" sldId="2901"/>
            <ac:spMk id="6" creationId="{CBD4DF64-178E-F2E3-EDD2-86F89B2A9A3E}"/>
          </ac:spMkLst>
        </pc:spChg>
        <pc:spChg chg="mod">
          <ac:chgData name="VICTOR JOSE GONZALEZ RODRIGUEZ" userId="3fdd7208-0adc-40d2-a594-662a5d66d0ad" providerId="ADAL" clId="{B7141990-3645-43D5-B7C2-8660E46D4AAA}" dt="2025-09-21T15:23:09.080" v="6608" actId="962"/>
          <ac:spMkLst>
            <pc:docMk/>
            <pc:sldMk cId="1032733492" sldId="2901"/>
            <ac:spMk id="7" creationId="{5BFCCFD0-B5A2-22A3-7BF6-7CBF48E8CBE8}"/>
          </ac:spMkLst>
        </pc:spChg>
        <pc:spChg chg="mod">
          <ac:chgData name="VICTOR JOSE GONZALEZ RODRIGUEZ" userId="3fdd7208-0adc-40d2-a594-662a5d66d0ad" providerId="ADAL" clId="{B7141990-3645-43D5-B7C2-8660E46D4AAA}" dt="2025-09-21T15:23:09.080" v="6608" actId="962"/>
          <ac:spMkLst>
            <pc:docMk/>
            <pc:sldMk cId="1032733492" sldId="2901"/>
            <ac:spMk id="8" creationId="{1D6F2B19-2E10-DE95-8840-82AE2B522D48}"/>
          </ac:spMkLst>
        </pc:spChg>
        <pc:picChg chg="mod">
          <ac:chgData name="VICTOR JOSE GONZALEZ RODRIGUEZ" userId="3fdd7208-0adc-40d2-a594-662a5d66d0ad" providerId="ADAL" clId="{B7141990-3645-43D5-B7C2-8660E46D4AAA}" dt="2025-09-21T15:23:27.446" v="6692" actId="962"/>
          <ac:picMkLst>
            <pc:docMk/>
            <pc:sldMk cId="1032733492" sldId="2901"/>
            <ac:picMk id="14" creationId="{095C7379-51A9-6CC7-676A-DDE53367A650}"/>
          </ac:picMkLst>
        </pc:picChg>
        <pc:picChg chg="mod">
          <ac:chgData name="VICTOR JOSE GONZALEZ RODRIGUEZ" userId="3fdd7208-0adc-40d2-a594-662a5d66d0ad" providerId="ADAL" clId="{B7141990-3645-43D5-B7C2-8660E46D4AAA}" dt="2025-09-21T15:23:44.832" v="6744" actId="962"/>
          <ac:picMkLst>
            <pc:docMk/>
            <pc:sldMk cId="1032733492" sldId="2901"/>
            <ac:picMk id="16" creationId="{106B563A-29FB-2935-A54A-D64FA3B8D3D5}"/>
          </ac:picMkLst>
        </pc:picChg>
      </pc:sldChg>
      <pc:sldChg chg="modSp mod">
        <pc:chgData name="VICTOR JOSE GONZALEZ RODRIGUEZ" userId="3fdd7208-0adc-40d2-a594-662a5d66d0ad" providerId="ADAL" clId="{B7141990-3645-43D5-B7C2-8660E46D4AAA}" dt="2025-09-21T15:24:40.804" v="6977" actId="962"/>
        <pc:sldMkLst>
          <pc:docMk/>
          <pc:sldMk cId="4039148770" sldId="2902"/>
        </pc:sldMkLst>
        <pc:spChg chg="mod">
          <ac:chgData name="VICTOR JOSE GONZALEZ RODRIGUEZ" userId="3fdd7208-0adc-40d2-a594-662a5d66d0ad" providerId="ADAL" clId="{B7141990-3645-43D5-B7C2-8660E46D4AAA}" dt="2025-09-21T15:23:54.780" v="6745" actId="962"/>
          <ac:spMkLst>
            <pc:docMk/>
            <pc:sldMk cId="4039148770" sldId="2902"/>
            <ac:spMk id="2" creationId="{10FABB4C-05A0-020D-039B-E5131C0AF75D}"/>
          </ac:spMkLst>
        </pc:spChg>
        <pc:spChg chg="mod">
          <ac:chgData name="VICTOR JOSE GONZALEZ RODRIGUEZ" userId="3fdd7208-0adc-40d2-a594-662a5d66d0ad" providerId="ADAL" clId="{B7141990-3645-43D5-B7C2-8660E46D4AAA}" dt="2025-09-21T15:23:54.780" v="6745" actId="962"/>
          <ac:spMkLst>
            <pc:docMk/>
            <pc:sldMk cId="4039148770" sldId="2902"/>
            <ac:spMk id="3" creationId="{A0101733-1D2D-9508-F96A-914095C763D1}"/>
          </ac:spMkLst>
        </pc:spChg>
        <pc:spChg chg="mod">
          <ac:chgData name="VICTOR JOSE GONZALEZ RODRIGUEZ" userId="3fdd7208-0adc-40d2-a594-662a5d66d0ad" providerId="ADAL" clId="{B7141990-3645-43D5-B7C2-8660E46D4AAA}" dt="2025-09-21T15:23:54.780" v="6745" actId="962"/>
          <ac:spMkLst>
            <pc:docMk/>
            <pc:sldMk cId="4039148770" sldId="2902"/>
            <ac:spMk id="4" creationId="{DCD88CE0-D5FE-D07B-54F5-A68E2F968B1D}"/>
          </ac:spMkLst>
        </pc:spChg>
        <pc:spChg chg="mod">
          <ac:chgData name="VICTOR JOSE GONZALEZ RODRIGUEZ" userId="3fdd7208-0adc-40d2-a594-662a5d66d0ad" providerId="ADAL" clId="{B7141990-3645-43D5-B7C2-8660E46D4AAA}" dt="2025-09-21T15:23:54.780" v="6745" actId="962"/>
          <ac:spMkLst>
            <pc:docMk/>
            <pc:sldMk cId="4039148770" sldId="2902"/>
            <ac:spMk id="5" creationId="{CDF8D61A-290D-AFF3-F329-CC45587B673D}"/>
          </ac:spMkLst>
        </pc:spChg>
        <pc:spChg chg="mod">
          <ac:chgData name="VICTOR JOSE GONZALEZ RODRIGUEZ" userId="3fdd7208-0adc-40d2-a594-662a5d66d0ad" providerId="ADAL" clId="{B7141990-3645-43D5-B7C2-8660E46D4AAA}" dt="2025-09-21T15:23:54.780" v="6745" actId="962"/>
          <ac:spMkLst>
            <pc:docMk/>
            <pc:sldMk cId="4039148770" sldId="2902"/>
            <ac:spMk id="6" creationId="{803BF598-C97C-7634-4E90-0183B5307FC7}"/>
          </ac:spMkLst>
        </pc:spChg>
        <pc:spChg chg="mod">
          <ac:chgData name="VICTOR JOSE GONZALEZ RODRIGUEZ" userId="3fdd7208-0adc-40d2-a594-662a5d66d0ad" providerId="ADAL" clId="{B7141990-3645-43D5-B7C2-8660E46D4AAA}" dt="2025-09-21T15:23:54.780" v="6745" actId="962"/>
          <ac:spMkLst>
            <pc:docMk/>
            <pc:sldMk cId="4039148770" sldId="2902"/>
            <ac:spMk id="7" creationId="{C6970F71-883A-50FD-BED1-58A49C9C77D2}"/>
          </ac:spMkLst>
        </pc:spChg>
        <pc:spChg chg="mod">
          <ac:chgData name="VICTOR JOSE GONZALEZ RODRIGUEZ" userId="3fdd7208-0adc-40d2-a594-662a5d66d0ad" providerId="ADAL" clId="{B7141990-3645-43D5-B7C2-8660E46D4AAA}" dt="2025-09-21T15:23:54.780" v="6745" actId="962"/>
          <ac:spMkLst>
            <pc:docMk/>
            <pc:sldMk cId="4039148770" sldId="2902"/>
            <ac:spMk id="8" creationId="{F2A854A2-D8B6-E515-F5FE-68FA1A8FEDC9}"/>
          </ac:spMkLst>
        </pc:spChg>
        <pc:picChg chg="mod">
          <ac:chgData name="VICTOR JOSE GONZALEZ RODRIGUEZ" userId="3fdd7208-0adc-40d2-a594-662a5d66d0ad" providerId="ADAL" clId="{B7141990-3645-43D5-B7C2-8660E46D4AAA}" dt="2025-09-21T15:24:40.804" v="6977" actId="962"/>
          <ac:picMkLst>
            <pc:docMk/>
            <pc:sldMk cId="4039148770" sldId="2902"/>
            <ac:picMk id="13" creationId="{C91CCB24-57F0-7F49-ACE2-32A973E87E46}"/>
          </ac:picMkLst>
        </pc:picChg>
      </pc:sldChg>
      <pc:sldChg chg="modSp mod">
        <pc:chgData name="VICTOR JOSE GONZALEZ RODRIGUEZ" userId="3fdd7208-0adc-40d2-a594-662a5d66d0ad" providerId="ADAL" clId="{B7141990-3645-43D5-B7C2-8660E46D4AAA}" dt="2025-09-21T05:29:45.486" v="281" actId="962"/>
        <pc:sldMkLst>
          <pc:docMk/>
          <pc:sldMk cId="2211089381" sldId="2903"/>
        </pc:sldMkLst>
        <pc:spChg chg="mod">
          <ac:chgData name="VICTOR JOSE GONZALEZ RODRIGUEZ" userId="3fdd7208-0adc-40d2-a594-662a5d66d0ad" providerId="ADAL" clId="{B7141990-3645-43D5-B7C2-8660E46D4AAA}" dt="2025-09-21T05:29:45.479" v="279" actId="962"/>
          <ac:spMkLst>
            <pc:docMk/>
            <pc:sldMk cId="2211089381" sldId="2903"/>
            <ac:spMk id="2" creationId="{8238CADA-EF51-A107-3946-DB1C5F886680}"/>
          </ac:spMkLst>
        </pc:spChg>
        <pc:spChg chg="mod">
          <ac:chgData name="VICTOR JOSE GONZALEZ RODRIGUEZ" userId="3fdd7208-0adc-40d2-a594-662a5d66d0ad" providerId="ADAL" clId="{B7141990-3645-43D5-B7C2-8660E46D4AAA}" dt="2025-09-21T05:29:45.482" v="280" actId="962"/>
          <ac:spMkLst>
            <pc:docMk/>
            <pc:sldMk cId="2211089381" sldId="2903"/>
            <ac:spMk id="3" creationId="{EE3083DC-3F03-20CC-F192-B31CAD0F47C3}"/>
          </ac:spMkLst>
        </pc:spChg>
        <pc:spChg chg="mod">
          <ac:chgData name="VICTOR JOSE GONZALEZ RODRIGUEZ" userId="3fdd7208-0adc-40d2-a594-662a5d66d0ad" providerId="ADAL" clId="{B7141990-3645-43D5-B7C2-8660E46D4AAA}" dt="2025-09-21T05:29:45.486" v="281" actId="962"/>
          <ac:spMkLst>
            <pc:docMk/>
            <pc:sldMk cId="2211089381" sldId="2903"/>
            <ac:spMk id="4" creationId="{61572FC6-E714-8AA0-D006-A5D593639E0A}"/>
          </ac:spMkLst>
        </pc:spChg>
      </pc:sldChg>
      <pc:sldChg chg="modSp mod">
        <pc:chgData name="VICTOR JOSE GONZALEZ RODRIGUEZ" userId="3fdd7208-0adc-40d2-a594-662a5d66d0ad" providerId="ADAL" clId="{B7141990-3645-43D5-B7C2-8660E46D4AAA}" dt="2025-09-21T05:29:45.508" v="284" actId="962"/>
        <pc:sldMkLst>
          <pc:docMk/>
          <pc:sldMk cId="3435317098" sldId="2904"/>
        </pc:sldMkLst>
        <pc:spChg chg="mod">
          <ac:chgData name="VICTOR JOSE GONZALEZ RODRIGUEZ" userId="3fdd7208-0adc-40d2-a594-662a5d66d0ad" providerId="ADAL" clId="{B7141990-3645-43D5-B7C2-8660E46D4AAA}" dt="2025-09-21T05:29:45.501" v="282" actId="962"/>
          <ac:spMkLst>
            <pc:docMk/>
            <pc:sldMk cId="3435317098" sldId="2904"/>
            <ac:spMk id="2" creationId="{20D4EFD3-03A8-743D-3AA2-55155EA5AAED}"/>
          </ac:spMkLst>
        </pc:spChg>
        <pc:spChg chg="mod">
          <ac:chgData name="VICTOR JOSE GONZALEZ RODRIGUEZ" userId="3fdd7208-0adc-40d2-a594-662a5d66d0ad" providerId="ADAL" clId="{B7141990-3645-43D5-B7C2-8660E46D4AAA}" dt="2025-09-21T05:29:45.505" v="283" actId="962"/>
          <ac:spMkLst>
            <pc:docMk/>
            <pc:sldMk cId="3435317098" sldId="2904"/>
            <ac:spMk id="3" creationId="{3DC59ADC-38C5-1845-7B1B-29DC17C02A46}"/>
          </ac:spMkLst>
        </pc:spChg>
        <pc:spChg chg="mod">
          <ac:chgData name="VICTOR JOSE GONZALEZ RODRIGUEZ" userId="3fdd7208-0adc-40d2-a594-662a5d66d0ad" providerId="ADAL" clId="{B7141990-3645-43D5-B7C2-8660E46D4AAA}" dt="2025-09-21T05:29:45.508" v="284" actId="962"/>
          <ac:spMkLst>
            <pc:docMk/>
            <pc:sldMk cId="3435317098" sldId="2904"/>
            <ac:spMk id="4" creationId="{2F35E2FE-AFCC-8C9F-C744-814E6F55988F}"/>
          </ac:spMkLst>
        </pc:spChg>
      </pc:sldChg>
      <pc:sldChg chg="modSp mod">
        <pc:chgData name="VICTOR JOSE GONZALEZ RODRIGUEZ" userId="3fdd7208-0adc-40d2-a594-662a5d66d0ad" providerId="ADAL" clId="{B7141990-3645-43D5-B7C2-8660E46D4AAA}" dt="2025-09-21T05:29:45.796" v="322" actId="962"/>
        <pc:sldMkLst>
          <pc:docMk/>
          <pc:sldMk cId="2498736219" sldId="2905"/>
        </pc:sldMkLst>
        <pc:spChg chg="mod">
          <ac:chgData name="VICTOR JOSE GONZALEZ RODRIGUEZ" userId="3fdd7208-0adc-40d2-a594-662a5d66d0ad" providerId="ADAL" clId="{B7141990-3645-43D5-B7C2-8660E46D4AAA}" dt="2025-09-21T05:29:45.796" v="322" actId="962"/>
          <ac:spMkLst>
            <pc:docMk/>
            <pc:sldMk cId="2498736219" sldId="2905"/>
            <ac:spMk id="2" creationId="{2A5F1307-5DF8-3ECA-8979-8283A2986645}"/>
          </ac:spMkLst>
        </pc:spChg>
      </pc:sldChg>
      <pc:sldChg chg="modSp mod">
        <pc:chgData name="VICTOR JOSE GONZALEZ RODRIGUEZ" userId="3fdd7208-0adc-40d2-a594-662a5d66d0ad" providerId="ADAL" clId="{B7141990-3645-43D5-B7C2-8660E46D4AAA}" dt="2025-09-21T05:29:45.822" v="325" actId="962"/>
        <pc:sldMkLst>
          <pc:docMk/>
          <pc:sldMk cId="3058946154" sldId="2906"/>
        </pc:sldMkLst>
        <pc:spChg chg="mod">
          <ac:chgData name="VICTOR JOSE GONZALEZ RODRIGUEZ" userId="3fdd7208-0adc-40d2-a594-662a5d66d0ad" providerId="ADAL" clId="{B7141990-3645-43D5-B7C2-8660E46D4AAA}" dt="2025-09-21T05:29:45.814" v="323" actId="962"/>
          <ac:spMkLst>
            <pc:docMk/>
            <pc:sldMk cId="3058946154" sldId="2906"/>
            <ac:spMk id="2" creationId="{2D3398C3-149A-630B-8CEB-1AEDC7CDD2B6}"/>
          </ac:spMkLst>
        </pc:spChg>
        <pc:spChg chg="mod">
          <ac:chgData name="VICTOR JOSE GONZALEZ RODRIGUEZ" userId="3fdd7208-0adc-40d2-a594-662a5d66d0ad" providerId="ADAL" clId="{B7141990-3645-43D5-B7C2-8660E46D4AAA}" dt="2025-09-21T05:29:45.818" v="324" actId="962"/>
          <ac:spMkLst>
            <pc:docMk/>
            <pc:sldMk cId="3058946154" sldId="2906"/>
            <ac:spMk id="3" creationId="{3ECCFF44-E220-4BE7-D731-D09CFED41B47}"/>
          </ac:spMkLst>
        </pc:spChg>
        <pc:spChg chg="mod">
          <ac:chgData name="VICTOR JOSE GONZALEZ RODRIGUEZ" userId="3fdd7208-0adc-40d2-a594-662a5d66d0ad" providerId="ADAL" clId="{B7141990-3645-43D5-B7C2-8660E46D4AAA}" dt="2025-09-21T05:29:45.822" v="325" actId="962"/>
          <ac:spMkLst>
            <pc:docMk/>
            <pc:sldMk cId="3058946154" sldId="2906"/>
            <ac:spMk id="4" creationId="{BE62FAA3-296C-6A2C-19C4-00094648AF4B}"/>
          </ac:spMkLst>
        </pc:spChg>
      </pc:sldChg>
      <pc:sldChg chg="modSp mod">
        <pc:chgData name="VICTOR JOSE GONZALEZ RODRIGUEZ" userId="3fdd7208-0adc-40d2-a594-662a5d66d0ad" providerId="ADAL" clId="{B7141990-3645-43D5-B7C2-8660E46D4AAA}" dt="2025-09-21T05:29:45.563" v="291" actId="962"/>
        <pc:sldMkLst>
          <pc:docMk/>
          <pc:sldMk cId="1374508640" sldId="2907"/>
        </pc:sldMkLst>
        <pc:spChg chg="mod">
          <ac:chgData name="VICTOR JOSE GONZALEZ RODRIGUEZ" userId="3fdd7208-0adc-40d2-a594-662a5d66d0ad" providerId="ADAL" clId="{B7141990-3645-43D5-B7C2-8660E46D4AAA}" dt="2025-09-21T05:29:45.555" v="289" actId="962"/>
          <ac:spMkLst>
            <pc:docMk/>
            <pc:sldMk cId="1374508640" sldId="2907"/>
            <ac:spMk id="2" creationId="{56B999B2-059A-9DF4-0FC0-EEE6D2E05BF9}"/>
          </ac:spMkLst>
        </pc:spChg>
        <pc:spChg chg="mod">
          <ac:chgData name="VICTOR JOSE GONZALEZ RODRIGUEZ" userId="3fdd7208-0adc-40d2-a594-662a5d66d0ad" providerId="ADAL" clId="{B7141990-3645-43D5-B7C2-8660E46D4AAA}" dt="2025-09-21T05:29:45.559" v="290" actId="962"/>
          <ac:spMkLst>
            <pc:docMk/>
            <pc:sldMk cId="1374508640" sldId="2907"/>
            <ac:spMk id="3" creationId="{65EAA636-0FC9-A8DC-A248-D4B3482160F3}"/>
          </ac:spMkLst>
        </pc:spChg>
        <pc:spChg chg="mod">
          <ac:chgData name="VICTOR JOSE GONZALEZ RODRIGUEZ" userId="3fdd7208-0adc-40d2-a594-662a5d66d0ad" providerId="ADAL" clId="{B7141990-3645-43D5-B7C2-8660E46D4AAA}" dt="2025-09-21T05:29:45.563" v="291" actId="962"/>
          <ac:spMkLst>
            <pc:docMk/>
            <pc:sldMk cId="1374508640" sldId="2907"/>
            <ac:spMk id="4" creationId="{9C974869-8C78-53EB-73C5-560268585C69}"/>
          </ac:spMkLst>
        </pc:spChg>
      </pc:sldChg>
      <pc:sldChg chg="modSp mod">
        <pc:chgData name="VICTOR JOSE GONZALEZ RODRIGUEZ" userId="3fdd7208-0adc-40d2-a594-662a5d66d0ad" providerId="ADAL" clId="{B7141990-3645-43D5-B7C2-8660E46D4AAA}" dt="2025-09-21T05:29:45.585" v="294" actId="962"/>
        <pc:sldMkLst>
          <pc:docMk/>
          <pc:sldMk cId="3442456907" sldId="2908"/>
        </pc:sldMkLst>
        <pc:spChg chg="mod">
          <ac:chgData name="VICTOR JOSE GONZALEZ RODRIGUEZ" userId="3fdd7208-0adc-40d2-a594-662a5d66d0ad" providerId="ADAL" clId="{B7141990-3645-43D5-B7C2-8660E46D4AAA}" dt="2025-09-21T05:29:45.578" v="292" actId="962"/>
          <ac:spMkLst>
            <pc:docMk/>
            <pc:sldMk cId="3442456907" sldId="2908"/>
            <ac:spMk id="2" creationId="{1089DE6D-D2A4-75AB-130B-C8242969FECA}"/>
          </ac:spMkLst>
        </pc:spChg>
        <pc:spChg chg="mod">
          <ac:chgData name="VICTOR JOSE GONZALEZ RODRIGUEZ" userId="3fdd7208-0adc-40d2-a594-662a5d66d0ad" providerId="ADAL" clId="{B7141990-3645-43D5-B7C2-8660E46D4AAA}" dt="2025-09-21T05:29:45.582" v="293" actId="962"/>
          <ac:spMkLst>
            <pc:docMk/>
            <pc:sldMk cId="3442456907" sldId="2908"/>
            <ac:spMk id="3" creationId="{6E4E91C2-4926-F49E-8473-A0679FE50925}"/>
          </ac:spMkLst>
        </pc:spChg>
        <pc:spChg chg="mod">
          <ac:chgData name="VICTOR JOSE GONZALEZ RODRIGUEZ" userId="3fdd7208-0adc-40d2-a594-662a5d66d0ad" providerId="ADAL" clId="{B7141990-3645-43D5-B7C2-8660E46D4AAA}" dt="2025-09-21T05:29:45.585" v="294" actId="962"/>
          <ac:spMkLst>
            <pc:docMk/>
            <pc:sldMk cId="3442456907" sldId="2908"/>
            <ac:spMk id="4" creationId="{44C42FA6-64C2-7773-DD3A-0ECC2CB45285}"/>
          </ac:spMkLst>
        </pc:spChg>
      </pc:sldChg>
      <pc:sldChg chg="modSp mod">
        <pc:chgData name="VICTOR JOSE GONZALEZ RODRIGUEZ" userId="3fdd7208-0adc-40d2-a594-662a5d66d0ad" providerId="ADAL" clId="{B7141990-3645-43D5-B7C2-8660E46D4AAA}" dt="2025-09-21T05:29:45.607" v="297" actId="962"/>
        <pc:sldMkLst>
          <pc:docMk/>
          <pc:sldMk cId="3009055433" sldId="2909"/>
        </pc:sldMkLst>
        <pc:spChg chg="mod">
          <ac:chgData name="VICTOR JOSE GONZALEZ RODRIGUEZ" userId="3fdd7208-0adc-40d2-a594-662a5d66d0ad" providerId="ADAL" clId="{B7141990-3645-43D5-B7C2-8660E46D4AAA}" dt="2025-09-21T05:29:45.599" v="295" actId="962"/>
          <ac:spMkLst>
            <pc:docMk/>
            <pc:sldMk cId="3009055433" sldId="2909"/>
            <ac:spMk id="2" creationId="{05B00698-73A5-570C-3AD2-418EE64D0ED9}"/>
          </ac:spMkLst>
        </pc:spChg>
        <pc:spChg chg="mod">
          <ac:chgData name="VICTOR JOSE GONZALEZ RODRIGUEZ" userId="3fdd7208-0adc-40d2-a594-662a5d66d0ad" providerId="ADAL" clId="{B7141990-3645-43D5-B7C2-8660E46D4AAA}" dt="2025-09-21T05:29:45.603" v="296" actId="962"/>
          <ac:spMkLst>
            <pc:docMk/>
            <pc:sldMk cId="3009055433" sldId="2909"/>
            <ac:spMk id="3" creationId="{4A1EA0EA-F345-10DF-5497-35291A560C84}"/>
          </ac:spMkLst>
        </pc:spChg>
        <pc:spChg chg="mod">
          <ac:chgData name="VICTOR JOSE GONZALEZ RODRIGUEZ" userId="3fdd7208-0adc-40d2-a594-662a5d66d0ad" providerId="ADAL" clId="{B7141990-3645-43D5-B7C2-8660E46D4AAA}" dt="2025-09-21T05:29:45.607" v="297" actId="962"/>
          <ac:spMkLst>
            <pc:docMk/>
            <pc:sldMk cId="3009055433" sldId="2909"/>
            <ac:spMk id="4" creationId="{8839F576-2F6C-204F-62E8-AA93FA5CF157}"/>
          </ac:spMkLst>
        </pc:spChg>
      </pc:sldChg>
      <pc:sldChg chg="modSp mod">
        <pc:chgData name="VICTOR JOSE GONZALEZ RODRIGUEZ" userId="3fdd7208-0adc-40d2-a594-662a5d66d0ad" providerId="ADAL" clId="{B7141990-3645-43D5-B7C2-8660E46D4AAA}" dt="2025-09-21T05:29:45.626" v="300" actId="962"/>
        <pc:sldMkLst>
          <pc:docMk/>
          <pc:sldMk cId="2546021405" sldId="2910"/>
        </pc:sldMkLst>
        <pc:spChg chg="mod">
          <ac:chgData name="VICTOR JOSE GONZALEZ RODRIGUEZ" userId="3fdd7208-0adc-40d2-a594-662a5d66d0ad" providerId="ADAL" clId="{B7141990-3645-43D5-B7C2-8660E46D4AAA}" dt="2025-09-21T05:29:45.619" v="298" actId="962"/>
          <ac:spMkLst>
            <pc:docMk/>
            <pc:sldMk cId="2546021405" sldId="2910"/>
            <ac:spMk id="2" creationId="{6B8D6250-78D0-D8E3-1371-92164AFB6206}"/>
          </ac:spMkLst>
        </pc:spChg>
        <pc:spChg chg="mod">
          <ac:chgData name="VICTOR JOSE GONZALEZ RODRIGUEZ" userId="3fdd7208-0adc-40d2-a594-662a5d66d0ad" providerId="ADAL" clId="{B7141990-3645-43D5-B7C2-8660E46D4AAA}" dt="2025-09-21T05:29:45.623" v="299" actId="962"/>
          <ac:spMkLst>
            <pc:docMk/>
            <pc:sldMk cId="2546021405" sldId="2910"/>
            <ac:spMk id="3" creationId="{E5216549-5A43-2200-5771-D6F29B6E7F29}"/>
          </ac:spMkLst>
        </pc:spChg>
        <pc:spChg chg="mod">
          <ac:chgData name="VICTOR JOSE GONZALEZ RODRIGUEZ" userId="3fdd7208-0adc-40d2-a594-662a5d66d0ad" providerId="ADAL" clId="{B7141990-3645-43D5-B7C2-8660E46D4AAA}" dt="2025-09-21T05:29:45.626" v="300" actId="962"/>
          <ac:spMkLst>
            <pc:docMk/>
            <pc:sldMk cId="2546021405" sldId="2910"/>
            <ac:spMk id="4" creationId="{44B0026C-13E7-268B-D772-AB53B2883076}"/>
          </ac:spMkLst>
        </pc:spChg>
      </pc:sldChg>
      <pc:sldChg chg="modSp mod">
        <pc:chgData name="VICTOR JOSE GONZALEZ RODRIGUEZ" userId="3fdd7208-0adc-40d2-a594-662a5d66d0ad" providerId="ADAL" clId="{B7141990-3645-43D5-B7C2-8660E46D4AAA}" dt="2025-09-21T05:29:45.719" v="312" actId="962"/>
        <pc:sldMkLst>
          <pc:docMk/>
          <pc:sldMk cId="3407499301" sldId="2911"/>
        </pc:sldMkLst>
        <pc:spChg chg="mod">
          <ac:chgData name="VICTOR JOSE GONZALEZ RODRIGUEZ" userId="3fdd7208-0adc-40d2-a594-662a5d66d0ad" providerId="ADAL" clId="{B7141990-3645-43D5-B7C2-8660E46D4AAA}" dt="2025-09-21T05:29:45.712" v="310" actId="962"/>
          <ac:spMkLst>
            <pc:docMk/>
            <pc:sldMk cId="3407499301" sldId="2911"/>
            <ac:spMk id="2" creationId="{6929A549-77A4-8A90-1EF9-B2DAF00583BD}"/>
          </ac:spMkLst>
        </pc:spChg>
        <pc:spChg chg="mod">
          <ac:chgData name="VICTOR JOSE GONZALEZ RODRIGUEZ" userId="3fdd7208-0adc-40d2-a594-662a5d66d0ad" providerId="ADAL" clId="{B7141990-3645-43D5-B7C2-8660E46D4AAA}" dt="2025-09-21T05:29:45.716" v="311" actId="962"/>
          <ac:spMkLst>
            <pc:docMk/>
            <pc:sldMk cId="3407499301" sldId="2911"/>
            <ac:spMk id="3" creationId="{B657910A-7BC7-7B15-C041-336F26A60F9D}"/>
          </ac:spMkLst>
        </pc:spChg>
        <pc:spChg chg="mod">
          <ac:chgData name="VICTOR JOSE GONZALEZ RODRIGUEZ" userId="3fdd7208-0adc-40d2-a594-662a5d66d0ad" providerId="ADAL" clId="{B7141990-3645-43D5-B7C2-8660E46D4AAA}" dt="2025-09-21T05:29:45.719" v="312" actId="962"/>
          <ac:spMkLst>
            <pc:docMk/>
            <pc:sldMk cId="3407499301" sldId="2911"/>
            <ac:spMk id="4" creationId="{05DDA315-43BC-A622-7E7E-27C343C597FC}"/>
          </ac:spMkLst>
        </pc:spChg>
      </pc:sldChg>
      <pc:sldChg chg="modSp mod">
        <pc:chgData name="VICTOR JOSE GONZALEZ RODRIGUEZ" userId="3fdd7208-0adc-40d2-a594-662a5d66d0ad" providerId="ADAL" clId="{B7141990-3645-43D5-B7C2-8660E46D4AAA}" dt="2025-09-21T05:29:45.313" v="259" actId="962"/>
        <pc:sldMkLst>
          <pc:docMk/>
          <pc:sldMk cId="2534724598" sldId="2912"/>
        </pc:sldMkLst>
        <pc:spChg chg="mod">
          <ac:chgData name="VICTOR JOSE GONZALEZ RODRIGUEZ" userId="3fdd7208-0adc-40d2-a594-662a5d66d0ad" providerId="ADAL" clId="{B7141990-3645-43D5-B7C2-8660E46D4AAA}" dt="2025-09-21T05:29:45.304" v="257" actId="962"/>
          <ac:spMkLst>
            <pc:docMk/>
            <pc:sldMk cId="2534724598" sldId="2912"/>
            <ac:spMk id="2" creationId="{AFF850FD-A9C9-942B-BA63-87ED9E523A04}"/>
          </ac:spMkLst>
        </pc:spChg>
        <pc:spChg chg="mod">
          <ac:chgData name="VICTOR JOSE GONZALEZ RODRIGUEZ" userId="3fdd7208-0adc-40d2-a594-662a5d66d0ad" providerId="ADAL" clId="{B7141990-3645-43D5-B7C2-8660E46D4AAA}" dt="2025-09-21T05:29:45.309" v="258" actId="962"/>
          <ac:spMkLst>
            <pc:docMk/>
            <pc:sldMk cId="2534724598" sldId="2912"/>
            <ac:spMk id="3" creationId="{09F20043-0F0A-3D66-A6E2-27664D3B8D0A}"/>
          </ac:spMkLst>
        </pc:spChg>
        <pc:spChg chg="mod">
          <ac:chgData name="VICTOR JOSE GONZALEZ RODRIGUEZ" userId="3fdd7208-0adc-40d2-a594-662a5d66d0ad" providerId="ADAL" clId="{B7141990-3645-43D5-B7C2-8660E46D4AAA}" dt="2025-09-21T05:29:45.313" v="259" actId="962"/>
          <ac:spMkLst>
            <pc:docMk/>
            <pc:sldMk cId="2534724598" sldId="2912"/>
            <ac:spMk id="4" creationId="{0817979A-9A60-06AB-B2E7-9787FE3A71BC}"/>
          </ac:spMkLst>
        </pc:spChg>
      </pc:sldChg>
      <pc:sldChg chg="modSp mod">
        <pc:chgData name="VICTOR JOSE GONZALEZ RODRIGUEZ" userId="3fdd7208-0adc-40d2-a594-662a5d66d0ad" providerId="ADAL" clId="{B7141990-3645-43D5-B7C2-8660E46D4AAA}" dt="2025-09-21T05:29:45.335" v="262" actId="962"/>
        <pc:sldMkLst>
          <pc:docMk/>
          <pc:sldMk cId="992498823" sldId="2913"/>
        </pc:sldMkLst>
        <pc:spChg chg="mod">
          <ac:chgData name="VICTOR JOSE GONZALEZ RODRIGUEZ" userId="3fdd7208-0adc-40d2-a594-662a5d66d0ad" providerId="ADAL" clId="{B7141990-3645-43D5-B7C2-8660E46D4AAA}" dt="2025-09-21T05:29:45.326" v="260" actId="962"/>
          <ac:spMkLst>
            <pc:docMk/>
            <pc:sldMk cId="992498823" sldId="2913"/>
            <ac:spMk id="2" creationId="{822FE14A-8330-E04F-EA7C-DA25E12C7971}"/>
          </ac:spMkLst>
        </pc:spChg>
        <pc:spChg chg="mod">
          <ac:chgData name="VICTOR JOSE GONZALEZ RODRIGUEZ" userId="3fdd7208-0adc-40d2-a594-662a5d66d0ad" providerId="ADAL" clId="{B7141990-3645-43D5-B7C2-8660E46D4AAA}" dt="2025-09-21T05:29:45.331" v="261" actId="962"/>
          <ac:spMkLst>
            <pc:docMk/>
            <pc:sldMk cId="992498823" sldId="2913"/>
            <ac:spMk id="3" creationId="{C240A661-BFDB-8C29-18BD-85CE2517819B}"/>
          </ac:spMkLst>
        </pc:spChg>
        <pc:spChg chg="mod">
          <ac:chgData name="VICTOR JOSE GONZALEZ RODRIGUEZ" userId="3fdd7208-0adc-40d2-a594-662a5d66d0ad" providerId="ADAL" clId="{B7141990-3645-43D5-B7C2-8660E46D4AAA}" dt="2025-09-21T05:29:45.335" v="262" actId="962"/>
          <ac:spMkLst>
            <pc:docMk/>
            <pc:sldMk cId="992498823" sldId="2913"/>
            <ac:spMk id="4" creationId="{CB09991F-3843-353F-2C25-5466AE1DCC29}"/>
          </ac:spMkLst>
        </pc:spChg>
      </pc:sldChg>
      <pc:sldChg chg="modSp mod">
        <pc:chgData name="VICTOR JOSE GONZALEZ RODRIGUEZ" userId="3fdd7208-0adc-40d2-a594-662a5d66d0ad" providerId="ADAL" clId="{B7141990-3645-43D5-B7C2-8660E46D4AAA}" dt="2025-09-21T05:29:45.357" v="265" actId="962"/>
        <pc:sldMkLst>
          <pc:docMk/>
          <pc:sldMk cId="3230281551" sldId="2914"/>
        </pc:sldMkLst>
        <pc:spChg chg="mod">
          <ac:chgData name="VICTOR JOSE GONZALEZ RODRIGUEZ" userId="3fdd7208-0adc-40d2-a594-662a5d66d0ad" providerId="ADAL" clId="{B7141990-3645-43D5-B7C2-8660E46D4AAA}" dt="2025-09-21T05:29:45.349" v="263" actId="962"/>
          <ac:spMkLst>
            <pc:docMk/>
            <pc:sldMk cId="3230281551" sldId="2914"/>
            <ac:spMk id="2" creationId="{914500EB-4543-4CF9-908F-C5A52AD58692}"/>
          </ac:spMkLst>
        </pc:spChg>
        <pc:spChg chg="mod">
          <ac:chgData name="VICTOR JOSE GONZALEZ RODRIGUEZ" userId="3fdd7208-0adc-40d2-a594-662a5d66d0ad" providerId="ADAL" clId="{B7141990-3645-43D5-B7C2-8660E46D4AAA}" dt="2025-09-21T05:29:45.354" v="264" actId="962"/>
          <ac:spMkLst>
            <pc:docMk/>
            <pc:sldMk cId="3230281551" sldId="2914"/>
            <ac:spMk id="3" creationId="{8C9D9C3E-F582-B75D-54A6-35CC1F5202B0}"/>
          </ac:spMkLst>
        </pc:spChg>
        <pc:spChg chg="mod">
          <ac:chgData name="VICTOR JOSE GONZALEZ RODRIGUEZ" userId="3fdd7208-0adc-40d2-a594-662a5d66d0ad" providerId="ADAL" clId="{B7141990-3645-43D5-B7C2-8660E46D4AAA}" dt="2025-09-21T05:29:45.357" v="265" actId="962"/>
          <ac:spMkLst>
            <pc:docMk/>
            <pc:sldMk cId="3230281551" sldId="2914"/>
            <ac:spMk id="4" creationId="{33605F7B-8C04-BA40-A8F5-88DAE19F1E21}"/>
          </ac:spMkLst>
        </pc:spChg>
      </pc:sldChg>
      <pc:sldChg chg="modSp mod">
        <pc:chgData name="VICTOR JOSE GONZALEZ RODRIGUEZ" userId="3fdd7208-0adc-40d2-a594-662a5d66d0ad" providerId="ADAL" clId="{B7141990-3645-43D5-B7C2-8660E46D4AAA}" dt="2025-09-21T05:29:44.711" v="183" actId="962"/>
        <pc:sldMkLst>
          <pc:docMk/>
          <pc:sldMk cId="3287642256" sldId="2915"/>
        </pc:sldMkLst>
        <pc:spChg chg="mod">
          <ac:chgData name="VICTOR JOSE GONZALEZ RODRIGUEZ" userId="3fdd7208-0adc-40d2-a594-662a5d66d0ad" providerId="ADAL" clId="{B7141990-3645-43D5-B7C2-8660E46D4AAA}" dt="2025-09-21T05:29:44.702" v="181" actId="962"/>
          <ac:spMkLst>
            <pc:docMk/>
            <pc:sldMk cId="3287642256" sldId="2915"/>
            <ac:spMk id="2" creationId="{75E11891-C878-60C9-FE79-0D9DA6055596}"/>
          </ac:spMkLst>
        </pc:spChg>
        <pc:spChg chg="mod">
          <ac:chgData name="VICTOR JOSE GONZALEZ RODRIGUEZ" userId="3fdd7208-0adc-40d2-a594-662a5d66d0ad" providerId="ADAL" clId="{B7141990-3645-43D5-B7C2-8660E46D4AAA}" dt="2025-09-21T05:29:44.706" v="182" actId="962"/>
          <ac:spMkLst>
            <pc:docMk/>
            <pc:sldMk cId="3287642256" sldId="2915"/>
            <ac:spMk id="3" creationId="{5E9DC0AE-0F46-261D-0C64-0006289AA4E0}"/>
          </ac:spMkLst>
        </pc:spChg>
        <pc:spChg chg="mod">
          <ac:chgData name="VICTOR JOSE GONZALEZ RODRIGUEZ" userId="3fdd7208-0adc-40d2-a594-662a5d66d0ad" providerId="ADAL" clId="{B7141990-3645-43D5-B7C2-8660E46D4AAA}" dt="2025-09-21T05:29:44.711" v="183" actId="962"/>
          <ac:spMkLst>
            <pc:docMk/>
            <pc:sldMk cId="3287642256" sldId="2915"/>
            <ac:spMk id="4" creationId="{8D1F236D-E5D4-39AA-61DD-662DA448FDE7}"/>
          </ac:spMkLst>
        </pc:spChg>
      </pc:sldChg>
      <pc:sldChg chg="modSp mod">
        <pc:chgData name="VICTOR JOSE GONZALEZ RODRIGUEZ" userId="3fdd7208-0adc-40d2-a594-662a5d66d0ad" providerId="ADAL" clId="{B7141990-3645-43D5-B7C2-8660E46D4AAA}" dt="2025-09-21T05:29:45.652" v="303" actId="962"/>
        <pc:sldMkLst>
          <pc:docMk/>
          <pc:sldMk cId="1792732394" sldId="2916"/>
        </pc:sldMkLst>
        <pc:spChg chg="mod">
          <ac:chgData name="VICTOR JOSE GONZALEZ RODRIGUEZ" userId="3fdd7208-0adc-40d2-a594-662a5d66d0ad" providerId="ADAL" clId="{B7141990-3645-43D5-B7C2-8660E46D4AAA}" dt="2025-09-21T05:29:45.645" v="301" actId="962"/>
          <ac:spMkLst>
            <pc:docMk/>
            <pc:sldMk cId="1792732394" sldId="2916"/>
            <ac:spMk id="2" creationId="{C60D41BE-C824-C56A-BECB-B9D248AD7A04}"/>
          </ac:spMkLst>
        </pc:spChg>
        <pc:spChg chg="mod">
          <ac:chgData name="VICTOR JOSE GONZALEZ RODRIGUEZ" userId="3fdd7208-0adc-40d2-a594-662a5d66d0ad" providerId="ADAL" clId="{B7141990-3645-43D5-B7C2-8660E46D4AAA}" dt="2025-09-21T05:29:45.649" v="302" actId="962"/>
          <ac:spMkLst>
            <pc:docMk/>
            <pc:sldMk cId="1792732394" sldId="2916"/>
            <ac:spMk id="3" creationId="{CCCB2D91-9076-7A09-6337-0AEE904A00A3}"/>
          </ac:spMkLst>
        </pc:spChg>
        <pc:spChg chg="mod">
          <ac:chgData name="VICTOR JOSE GONZALEZ RODRIGUEZ" userId="3fdd7208-0adc-40d2-a594-662a5d66d0ad" providerId="ADAL" clId="{B7141990-3645-43D5-B7C2-8660E46D4AAA}" dt="2025-09-21T05:29:45.652" v="303" actId="962"/>
          <ac:spMkLst>
            <pc:docMk/>
            <pc:sldMk cId="1792732394" sldId="2916"/>
            <ac:spMk id="4" creationId="{3E0C9905-79D8-5164-B585-9A2E0A148D52}"/>
          </ac:spMkLst>
        </pc:spChg>
      </pc:sldChg>
      <pc:sldChg chg="modSp mod">
        <pc:chgData name="VICTOR JOSE GONZALEZ RODRIGUEZ" userId="3fdd7208-0adc-40d2-a594-662a5d66d0ad" providerId="ADAL" clId="{B7141990-3645-43D5-B7C2-8660E46D4AAA}" dt="2025-09-21T05:29:45.672" v="306" actId="962"/>
        <pc:sldMkLst>
          <pc:docMk/>
          <pc:sldMk cId="1318758475" sldId="2917"/>
        </pc:sldMkLst>
        <pc:spChg chg="mod">
          <ac:chgData name="VICTOR JOSE GONZALEZ RODRIGUEZ" userId="3fdd7208-0adc-40d2-a594-662a5d66d0ad" providerId="ADAL" clId="{B7141990-3645-43D5-B7C2-8660E46D4AAA}" dt="2025-09-21T05:29:45.665" v="304" actId="962"/>
          <ac:spMkLst>
            <pc:docMk/>
            <pc:sldMk cId="1318758475" sldId="2917"/>
            <ac:spMk id="2" creationId="{BB40FB7C-F587-B571-B43C-89ACD74D7A82}"/>
          </ac:spMkLst>
        </pc:spChg>
        <pc:spChg chg="mod">
          <ac:chgData name="VICTOR JOSE GONZALEZ RODRIGUEZ" userId="3fdd7208-0adc-40d2-a594-662a5d66d0ad" providerId="ADAL" clId="{B7141990-3645-43D5-B7C2-8660E46D4AAA}" dt="2025-09-21T05:29:45.668" v="305" actId="962"/>
          <ac:spMkLst>
            <pc:docMk/>
            <pc:sldMk cId="1318758475" sldId="2917"/>
            <ac:spMk id="3" creationId="{3981B59C-5641-EFB3-9A99-E3C380F2592C}"/>
          </ac:spMkLst>
        </pc:spChg>
        <pc:spChg chg="mod">
          <ac:chgData name="VICTOR JOSE GONZALEZ RODRIGUEZ" userId="3fdd7208-0adc-40d2-a594-662a5d66d0ad" providerId="ADAL" clId="{B7141990-3645-43D5-B7C2-8660E46D4AAA}" dt="2025-09-21T05:29:45.672" v="306" actId="962"/>
          <ac:spMkLst>
            <pc:docMk/>
            <pc:sldMk cId="1318758475" sldId="2917"/>
            <ac:spMk id="4" creationId="{6BCF2269-438B-884B-D03E-33CA2F37D9B1}"/>
          </ac:spMkLst>
        </pc:spChg>
      </pc:sldChg>
      <pc:sldChg chg="modSp mod">
        <pc:chgData name="VICTOR JOSE GONZALEZ RODRIGUEZ" userId="3fdd7208-0adc-40d2-a594-662a5d66d0ad" providerId="ADAL" clId="{B7141990-3645-43D5-B7C2-8660E46D4AAA}" dt="2025-09-21T05:29:45.695" v="309" actId="962"/>
        <pc:sldMkLst>
          <pc:docMk/>
          <pc:sldMk cId="1241256649" sldId="2918"/>
        </pc:sldMkLst>
        <pc:spChg chg="mod">
          <ac:chgData name="VICTOR JOSE GONZALEZ RODRIGUEZ" userId="3fdd7208-0adc-40d2-a594-662a5d66d0ad" providerId="ADAL" clId="{B7141990-3645-43D5-B7C2-8660E46D4AAA}" dt="2025-09-21T05:29:45.688" v="307" actId="962"/>
          <ac:spMkLst>
            <pc:docMk/>
            <pc:sldMk cId="1241256649" sldId="2918"/>
            <ac:spMk id="2" creationId="{C3EEB113-FD2D-80E4-D7C0-C41D48BCC8AB}"/>
          </ac:spMkLst>
        </pc:spChg>
        <pc:spChg chg="mod">
          <ac:chgData name="VICTOR JOSE GONZALEZ RODRIGUEZ" userId="3fdd7208-0adc-40d2-a594-662a5d66d0ad" providerId="ADAL" clId="{B7141990-3645-43D5-B7C2-8660E46D4AAA}" dt="2025-09-21T05:29:45.691" v="308" actId="962"/>
          <ac:spMkLst>
            <pc:docMk/>
            <pc:sldMk cId="1241256649" sldId="2918"/>
            <ac:spMk id="3" creationId="{DFFE8AE7-EB1C-5A88-D21D-048E0FC2E413}"/>
          </ac:spMkLst>
        </pc:spChg>
        <pc:spChg chg="mod">
          <ac:chgData name="VICTOR JOSE GONZALEZ RODRIGUEZ" userId="3fdd7208-0adc-40d2-a594-662a5d66d0ad" providerId="ADAL" clId="{B7141990-3645-43D5-B7C2-8660E46D4AAA}" dt="2025-09-21T05:29:45.695" v="309" actId="962"/>
          <ac:spMkLst>
            <pc:docMk/>
            <pc:sldMk cId="1241256649" sldId="2918"/>
            <ac:spMk id="4" creationId="{1A63B998-CC72-EEDC-501D-FF04D0046C4F}"/>
          </ac:spMkLst>
        </pc:spChg>
      </pc:sldChg>
      <pc:sldChg chg="modSp mod">
        <pc:chgData name="VICTOR JOSE GONZALEZ RODRIGUEZ" userId="3fdd7208-0adc-40d2-a594-662a5d66d0ad" providerId="ADAL" clId="{B7141990-3645-43D5-B7C2-8660E46D4AAA}" dt="2025-09-21T05:29:45.741" v="315" actId="962"/>
        <pc:sldMkLst>
          <pc:docMk/>
          <pc:sldMk cId="3566952118" sldId="2919"/>
        </pc:sldMkLst>
        <pc:spChg chg="mod">
          <ac:chgData name="VICTOR JOSE GONZALEZ RODRIGUEZ" userId="3fdd7208-0adc-40d2-a594-662a5d66d0ad" providerId="ADAL" clId="{B7141990-3645-43D5-B7C2-8660E46D4AAA}" dt="2025-09-21T05:29:45.735" v="313" actId="962"/>
          <ac:spMkLst>
            <pc:docMk/>
            <pc:sldMk cId="3566952118" sldId="2919"/>
            <ac:spMk id="2" creationId="{BDA2762A-1A9B-BA38-F5CC-B3F9A8298796}"/>
          </ac:spMkLst>
        </pc:spChg>
        <pc:spChg chg="mod">
          <ac:chgData name="VICTOR JOSE GONZALEZ RODRIGUEZ" userId="3fdd7208-0adc-40d2-a594-662a5d66d0ad" providerId="ADAL" clId="{B7141990-3645-43D5-B7C2-8660E46D4AAA}" dt="2025-09-21T05:29:45.738" v="314" actId="962"/>
          <ac:spMkLst>
            <pc:docMk/>
            <pc:sldMk cId="3566952118" sldId="2919"/>
            <ac:spMk id="3" creationId="{0DB48DE8-C935-62C7-D3F9-D9328A26FEB1}"/>
          </ac:spMkLst>
        </pc:spChg>
        <pc:spChg chg="mod">
          <ac:chgData name="VICTOR JOSE GONZALEZ RODRIGUEZ" userId="3fdd7208-0adc-40d2-a594-662a5d66d0ad" providerId="ADAL" clId="{B7141990-3645-43D5-B7C2-8660E46D4AAA}" dt="2025-09-21T05:29:45.741" v="315" actId="962"/>
          <ac:spMkLst>
            <pc:docMk/>
            <pc:sldMk cId="3566952118" sldId="2919"/>
            <ac:spMk id="4" creationId="{64559B06-1236-9535-B602-9BCBCF69F2AB}"/>
          </ac:spMkLst>
        </pc:spChg>
      </pc:sldChg>
      <pc:sldChg chg="modSp mod">
        <pc:chgData name="VICTOR JOSE GONZALEZ RODRIGUEZ" userId="3fdd7208-0adc-40d2-a594-662a5d66d0ad" providerId="ADAL" clId="{B7141990-3645-43D5-B7C2-8660E46D4AAA}" dt="2025-09-21T05:29:45.840" v="328" actId="962"/>
        <pc:sldMkLst>
          <pc:docMk/>
          <pc:sldMk cId="1355527060" sldId="2920"/>
        </pc:sldMkLst>
        <pc:spChg chg="mod">
          <ac:chgData name="VICTOR JOSE GONZALEZ RODRIGUEZ" userId="3fdd7208-0adc-40d2-a594-662a5d66d0ad" providerId="ADAL" clId="{B7141990-3645-43D5-B7C2-8660E46D4AAA}" dt="2025-09-21T05:29:45.832" v="326" actId="962"/>
          <ac:spMkLst>
            <pc:docMk/>
            <pc:sldMk cId="1355527060" sldId="2920"/>
            <ac:spMk id="2" creationId="{1864CC5E-4954-766E-C6A0-03EA500863F8}"/>
          </ac:spMkLst>
        </pc:spChg>
        <pc:spChg chg="mod">
          <ac:chgData name="VICTOR JOSE GONZALEZ RODRIGUEZ" userId="3fdd7208-0adc-40d2-a594-662a5d66d0ad" providerId="ADAL" clId="{B7141990-3645-43D5-B7C2-8660E46D4AAA}" dt="2025-09-21T05:29:45.837" v="327" actId="962"/>
          <ac:spMkLst>
            <pc:docMk/>
            <pc:sldMk cId="1355527060" sldId="2920"/>
            <ac:spMk id="3" creationId="{9C73DBE1-F9C8-E911-797E-10C11A0B99CB}"/>
          </ac:spMkLst>
        </pc:spChg>
        <pc:spChg chg="mod">
          <ac:chgData name="VICTOR JOSE GONZALEZ RODRIGUEZ" userId="3fdd7208-0adc-40d2-a594-662a5d66d0ad" providerId="ADAL" clId="{B7141990-3645-43D5-B7C2-8660E46D4AAA}" dt="2025-09-21T05:29:45.840" v="328" actId="962"/>
          <ac:spMkLst>
            <pc:docMk/>
            <pc:sldMk cId="1355527060" sldId="2920"/>
            <ac:spMk id="4" creationId="{7FC42E50-43FE-29A4-4AA2-3DBE4D3317BA}"/>
          </ac:spMkLst>
        </pc:spChg>
      </pc:sldChg>
      <pc:sldChg chg="modSp mod">
        <pc:chgData name="VICTOR JOSE GONZALEZ RODRIGUEZ" userId="3fdd7208-0adc-40d2-a594-662a5d66d0ad" providerId="ADAL" clId="{B7141990-3645-43D5-B7C2-8660E46D4AAA}" dt="2025-09-21T05:29:45.861" v="331" actId="962"/>
        <pc:sldMkLst>
          <pc:docMk/>
          <pc:sldMk cId="4176516354" sldId="2921"/>
        </pc:sldMkLst>
        <pc:spChg chg="mod">
          <ac:chgData name="VICTOR JOSE GONZALEZ RODRIGUEZ" userId="3fdd7208-0adc-40d2-a594-662a5d66d0ad" providerId="ADAL" clId="{B7141990-3645-43D5-B7C2-8660E46D4AAA}" dt="2025-09-21T05:29:45.854" v="329" actId="962"/>
          <ac:spMkLst>
            <pc:docMk/>
            <pc:sldMk cId="4176516354" sldId="2921"/>
            <ac:spMk id="2" creationId="{CDA2331E-CE94-861B-4485-92E2EA8D98B9}"/>
          </ac:spMkLst>
        </pc:spChg>
        <pc:spChg chg="mod">
          <ac:chgData name="VICTOR JOSE GONZALEZ RODRIGUEZ" userId="3fdd7208-0adc-40d2-a594-662a5d66d0ad" providerId="ADAL" clId="{B7141990-3645-43D5-B7C2-8660E46D4AAA}" dt="2025-09-21T05:29:45.857" v="330" actId="962"/>
          <ac:spMkLst>
            <pc:docMk/>
            <pc:sldMk cId="4176516354" sldId="2921"/>
            <ac:spMk id="3" creationId="{12423629-2E24-3139-D564-EB0D294FBE51}"/>
          </ac:spMkLst>
        </pc:spChg>
        <pc:spChg chg="mod">
          <ac:chgData name="VICTOR JOSE GONZALEZ RODRIGUEZ" userId="3fdd7208-0adc-40d2-a594-662a5d66d0ad" providerId="ADAL" clId="{B7141990-3645-43D5-B7C2-8660E46D4AAA}" dt="2025-09-21T05:29:45.861" v="331" actId="962"/>
          <ac:spMkLst>
            <pc:docMk/>
            <pc:sldMk cId="4176516354" sldId="2921"/>
            <ac:spMk id="4" creationId="{730D3101-55AE-7DA3-56E3-E30F601EA9F7}"/>
          </ac:spMkLst>
        </pc:spChg>
      </pc:sldChg>
      <pc:sldChg chg="modSp mod">
        <pc:chgData name="VICTOR JOSE GONZALEZ RODRIGUEZ" userId="3fdd7208-0adc-40d2-a594-662a5d66d0ad" providerId="ADAL" clId="{B7141990-3645-43D5-B7C2-8660E46D4AAA}" dt="2025-09-21T05:29:45.880" v="334" actId="962"/>
        <pc:sldMkLst>
          <pc:docMk/>
          <pc:sldMk cId="2706536232" sldId="2922"/>
        </pc:sldMkLst>
        <pc:spChg chg="mod">
          <ac:chgData name="VICTOR JOSE GONZALEZ RODRIGUEZ" userId="3fdd7208-0adc-40d2-a594-662a5d66d0ad" providerId="ADAL" clId="{B7141990-3645-43D5-B7C2-8660E46D4AAA}" dt="2025-09-21T05:29:45.873" v="332" actId="962"/>
          <ac:spMkLst>
            <pc:docMk/>
            <pc:sldMk cId="2706536232" sldId="2922"/>
            <ac:spMk id="2" creationId="{D749561A-A9C7-363D-83DF-024CFC0FA076}"/>
          </ac:spMkLst>
        </pc:spChg>
        <pc:spChg chg="mod">
          <ac:chgData name="VICTOR JOSE GONZALEZ RODRIGUEZ" userId="3fdd7208-0adc-40d2-a594-662a5d66d0ad" providerId="ADAL" clId="{B7141990-3645-43D5-B7C2-8660E46D4AAA}" dt="2025-09-21T05:29:45.876" v="333" actId="962"/>
          <ac:spMkLst>
            <pc:docMk/>
            <pc:sldMk cId="2706536232" sldId="2922"/>
            <ac:spMk id="3" creationId="{AEAF863F-6B98-C2A7-9A50-B341CF9E85BC}"/>
          </ac:spMkLst>
        </pc:spChg>
        <pc:spChg chg="mod">
          <ac:chgData name="VICTOR JOSE GONZALEZ RODRIGUEZ" userId="3fdd7208-0adc-40d2-a594-662a5d66d0ad" providerId="ADAL" clId="{B7141990-3645-43D5-B7C2-8660E46D4AAA}" dt="2025-09-21T05:29:45.880" v="334" actId="962"/>
          <ac:spMkLst>
            <pc:docMk/>
            <pc:sldMk cId="2706536232" sldId="2922"/>
            <ac:spMk id="4" creationId="{EB278A64-3964-1451-9589-626B8B3437E4}"/>
          </ac:spMkLst>
        </pc:spChg>
      </pc:sldChg>
      <pc:sldChg chg="modSp mod">
        <pc:chgData name="VICTOR JOSE GONZALEZ RODRIGUEZ" userId="3fdd7208-0adc-40d2-a594-662a5d66d0ad" providerId="ADAL" clId="{B7141990-3645-43D5-B7C2-8660E46D4AAA}" dt="2025-09-21T05:29:45.905" v="337" actId="962"/>
        <pc:sldMkLst>
          <pc:docMk/>
          <pc:sldMk cId="3194339697" sldId="2923"/>
        </pc:sldMkLst>
        <pc:spChg chg="mod">
          <ac:chgData name="VICTOR JOSE GONZALEZ RODRIGUEZ" userId="3fdd7208-0adc-40d2-a594-662a5d66d0ad" providerId="ADAL" clId="{B7141990-3645-43D5-B7C2-8660E46D4AAA}" dt="2025-09-21T05:29:45.896" v="335" actId="962"/>
          <ac:spMkLst>
            <pc:docMk/>
            <pc:sldMk cId="3194339697" sldId="2923"/>
            <ac:spMk id="2" creationId="{691B475C-BD37-377B-DC9F-997325138CBF}"/>
          </ac:spMkLst>
        </pc:spChg>
        <pc:spChg chg="mod">
          <ac:chgData name="VICTOR JOSE GONZALEZ RODRIGUEZ" userId="3fdd7208-0adc-40d2-a594-662a5d66d0ad" providerId="ADAL" clId="{B7141990-3645-43D5-B7C2-8660E46D4AAA}" dt="2025-09-21T05:29:45.901" v="336" actId="962"/>
          <ac:spMkLst>
            <pc:docMk/>
            <pc:sldMk cId="3194339697" sldId="2923"/>
            <ac:spMk id="3" creationId="{50729048-BD9E-7F23-937C-680314F4D40A}"/>
          </ac:spMkLst>
        </pc:spChg>
        <pc:spChg chg="mod">
          <ac:chgData name="VICTOR JOSE GONZALEZ RODRIGUEZ" userId="3fdd7208-0adc-40d2-a594-662a5d66d0ad" providerId="ADAL" clId="{B7141990-3645-43D5-B7C2-8660E46D4AAA}" dt="2025-09-21T05:29:45.905" v="337" actId="962"/>
          <ac:spMkLst>
            <pc:docMk/>
            <pc:sldMk cId="3194339697" sldId="2923"/>
            <ac:spMk id="4" creationId="{3DE87A2B-F4F7-4EB5-8238-6903AFAE1592}"/>
          </ac:spMkLst>
        </pc:spChg>
      </pc:sldChg>
      <pc:sldChg chg="modSp mod">
        <pc:chgData name="VICTOR JOSE GONZALEZ RODRIGUEZ" userId="3fdd7208-0adc-40d2-a594-662a5d66d0ad" providerId="ADAL" clId="{B7141990-3645-43D5-B7C2-8660E46D4AAA}" dt="2025-09-21T05:29:45.927" v="340" actId="962"/>
        <pc:sldMkLst>
          <pc:docMk/>
          <pc:sldMk cId="2137195508" sldId="2924"/>
        </pc:sldMkLst>
        <pc:spChg chg="mod">
          <ac:chgData name="VICTOR JOSE GONZALEZ RODRIGUEZ" userId="3fdd7208-0adc-40d2-a594-662a5d66d0ad" providerId="ADAL" clId="{B7141990-3645-43D5-B7C2-8660E46D4AAA}" dt="2025-09-21T05:29:45.919" v="338" actId="962"/>
          <ac:spMkLst>
            <pc:docMk/>
            <pc:sldMk cId="2137195508" sldId="2924"/>
            <ac:spMk id="2" creationId="{7FBD74ED-6820-0B05-7A4F-F3E3E5C38964}"/>
          </ac:spMkLst>
        </pc:spChg>
        <pc:spChg chg="mod">
          <ac:chgData name="VICTOR JOSE GONZALEZ RODRIGUEZ" userId="3fdd7208-0adc-40d2-a594-662a5d66d0ad" providerId="ADAL" clId="{B7141990-3645-43D5-B7C2-8660E46D4AAA}" dt="2025-09-21T05:29:45.923" v="339" actId="962"/>
          <ac:spMkLst>
            <pc:docMk/>
            <pc:sldMk cId="2137195508" sldId="2924"/>
            <ac:spMk id="3" creationId="{557D436D-DAFA-142B-19B4-A5F5B151FB8F}"/>
          </ac:spMkLst>
        </pc:spChg>
        <pc:spChg chg="mod">
          <ac:chgData name="VICTOR JOSE GONZALEZ RODRIGUEZ" userId="3fdd7208-0adc-40d2-a594-662a5d66d0ad" providerId="ADAL" clId="{B7141990-3645-43D5-B7C2-8660E46D4AAA}" dt="2025-09-21T05:29:45.927" v="340" actId="962"/>
          <ac:spMkLst>
            <pc:docMk/>
            <pc:sldMk cId="2137195508" sldId="2924"/>
            <ac:spMk id="4" creationId="{F00D8A6A-1997-3241-B5CA-37E42E4F92EA}"/>
          </ac:spMkLst>
        </pc:spChg>
      </pc:sldChg>
      <pc:sldChg chg="modSp mod">
        <pc:chgData name="VICTOR JOSE GONZALEZ RODRIGUEZ" userId="3fdd7208-0adc-40d2-a594-662a5d66d0ad" providerId="ADAL" clId="{B7141990-3645-43D5-B7C2-8660E46D4AAA}" dt="2025-09-21T05:29:45.950" v="343" actId="962"/>
        <pc:sldMkLst>
          <pc:docMk/>
          <pc:sldMk cId="1389590383" sldId="2925"/>
        </pc:sldMkLst>
        <pc:spChg chg="mod">
          <ac:chgData name="VICTOR JOSE GONZALEZ RODRIGUEZ" userId="3fdd7208-0adc-40d2-a594-662a5d66d0ad" providerId="ADAL" clId="{B7141990-3645-43D5-B7C2-8660E46D4AAA}" dt="2025-09-21T05:29:45.942" v="341" actId="962"/>
          <ac:spMkLst>
            <pc:docMk/>
            <pc:sldMk cId="1389590383" sldId="2925"/>
            <ac:spMk id="2" creationId="{1AB15A77-3C9F-139B-8D41-31410B8596CE}"/>
          </ac:spMkLst>
        </pc:spChg>
        <pc:spChg chg="mod">
          <ac:chgData name="VICTOR JOSE GONZALEZ RODRIGUEZ" userId="3fdd7208-0adc-40d2-a594-662a5d66d0ad" providerId="ADAL" clId="{B7141990-3645-43D5-B7C2-8660E46D4AAA}" dt="2025-09-21T05:29:45.946" v="342" actId="962"/>
          <ac:spMkLst>
            <pc:docMk/>
            <pc:sldMk cId="1389590383" sldId="2925"/>
            <ac:spMk id="3" creationId="{BEBCAFEE-B7B1-D859-4109-860CD459EA2A}"/>
          </ac:spMkLst>
        </pc:spChg>
        <pc:spChg chg="mod">
          <ac:chgData name="VICTOR JOSE GONZALEZ RODRIGUEZ" userId="3fdd7208-0adc-40d2-a594-662a5d66d0ad" providerId="ADAL" clId="{B7141990-3645-43D5-B7C2-8660E46D4AAA}" dt="2025-09-21T05:29:45.950" v="343" actId="962"/>
          <ac:spMkLst>
            <pc:docMk/>
            <pc:sldMk cId="1389590383" sldId="2925"/>
            <ac:spMk id="4" creationId="{2B707663-F399-CE87-7937-6255A3ED534E}"/>
          </ac:spMkLst>
        </pc:spChg>
      </pc:sldChg>
      <pc:sldChg chg="modSp mod">
        <pc:chgData name="VICTOR JOSE GONZALEZ RODRIGUEZ" userId="3fdd7208-0adc-40d2-a594-662a5d66d0ad" providerId="ADAL" clId="{B7141990-3645-43D5-B7C2-8660E46D4AAA}" dt="2025-09-21T05:29:45.970" v="346" actId="962"/>
        <pc:sldMkLst>
          <pc:docMk/>
          <pc:sldMk cId="2076891724" sldId="2926"/>
        </pc:sldMkLst>
        <pc:spChg chg="mod">
          <ac:chgData name="VICTOR JOSE GONZALEZ RODRIGUEZ" userId="3fdd7208-0adc-40d2-a594-662a5d66d0ad" providerId="ADAL" clId="{B7141990-3645-43D5-B7C2-8660E46D4AAA}" dt="2025-09-21T05:29:45.963" v="344" actId="962"/>
          <ac:spMkLst>
            <pc:docMk/>
            <pc:sldMk cId="2076891724" sldId="2926"/>
            <ac:spMk id="2" creationId="{CCACD88C-BE7D-CF9A-AE84-11AF81BB6E76}"/>
          </ac:spMkLst>
        </pc:spChg>
        <pc:spChg chg="mod">
          <ac:chgData name="VICTOR JOSE GONZALEZ RODRIGUEZ" userId="3fdd7208-0adc-40d2-a594-662a5d66d0ad" providerId="ADAL" clId="{B7141990-3645-43D5-B7C2-8660E46D4AAA}" dt="2025-09-21T05:29:45.966" v="345" actId="962"/>
          <ac:spMkLst>
            <pc:docMk/>
            <pc:sldMk cId="2076891724" sldId="2926"/>
            <ac:spMk id="3" creationId="{D7065459-AB22-DD2E-57F6-BB6227EDB0CD}"/>
          </ac:spMkLst>
        </pc:spChg>
        <pc:spChg chg="mod">
          <ac:chgData name="VICTOR JOSE GONZALEZ RODRIGUEZ" userId="3fdd7208-0adc-40d2-a594-662a5d66d0ad" providerId="ADAL" clId="{B7141990-3645-43D5-B7C2-8660E46D4AAA}" dt="2025-09-21T05:29:45.970" v="346" actId="962"/>
          <ac:spMkLst>
            <pc:docMk/>
            <pc:sldMk cId="2076891724" sldId="2926"/>
            <ac:spMk id="4" creationId="{A634B3A5-33C1-ED22-7C12-E13E77346A43}"/>
          </ac:spMkLst>
        </pc:spChg>
      </pc:sldChg>
      <pc:sldChg chg="modSp mod">
        <pc:chgData name="VICTOR JOSE GONZALEZ RODRIGUEZ" userId="3fdd7208-0adc-40d2-a594-662a5d66d0ad" providerId="ADAL" clId="{B7141990-3645-43D5-B7C2-8660E46D4AAA}" dt="2025-09-21T05:29:45.979" v="347" actId="962"/>
        <pc:sldMkLst>
          <pc:docMk/>
          <pc:sldMk cId="1599379700" sldId="2927"/>
        </pc:sldMkLst>
        <pc:spChg chg="mod">
          <ac:chgData name="VICTOR JOSE GONZALEZ RODRIGUEZ" userId="3fdd7208-0adc-40d2-a594-662a5d66d0ad" providerId="ADAL" clId="{B7141990-3645-43D5-B7C2-8660E46D4AAA}" dt="2025-09-21T05:29:45.979" v="347" actId="962"/>
          <ac:spMkLst>
            <pc:docMk/>
            <pc:sldMk cId="1599379700" sldId="2927"/>
            <ac:spMk id="2" creationId="{1CDFEC4C-91A5-BABD-5449-B03B11F96A77}"/>
          </ac:spMkLst>
        </pc:spChg>
      </pc:sldChg>
      <pc:sldChg chg="modSp mod">
        <pc:chgData name="VICTOR JOSE GONZALEZ RODRIGUEZ" userId="3fdd7208-0adc-40d2-a594-662a5d66d0ad" providerId="ADAL" clId="{B7141990-3645-43D5-B7C2-8660E46D4AAA}" dt="2025-09-21T05:29:45.997" v="350" actId="962"/>
        <pc:sldMkLst>
          <pc:docMk/>
          <pc:sldMk cId="915565113" sldId="2928"/>
        </pc:sldMkLst>
        <pc:spChg chg="mod">
          <ac:chgData name="VICTOR JOSE GONZALEZ RODRIGUEZ" userId="3fdd7208-0adc-40d2-a594-662a5d66d0ad" providerId="ADAL" clId="{B7141990-3645-43D5-B7C2-8660E46D4AAA}" dt="2025-09-21T05:29:45.989" v="348" actId="962"/>
          <ac:spMkLst>
            <pc:docMk/>
            <pc:sldMk cId="915565113" sldId="2928"/>
            <ac:spMk id="2" creationId="{F546C69F-B731-798F-3390-2A66E75AF042}"/>
          </ac:spMkLst>
        </pc:spChg>
        <pc:spChg chg="mod">
          <ac:chgData name="VICTOR JOSE GONZALEZ RODRIGUEZ" userId="3fdd7208-0adc-40d2-a594-662a5d66d0ad" providerId="ADAL" clId="{B7141990-3645-43D5-B7C2-8660E46D4AAA}" dt="2025-09-21T05:29:45.993" v="349" actId="962"/>
          <ac:spMkLst>
            <pc:docMk/>
            <pc:sldMk cId="915565113" sldId="2928"/>
            <ac:spMk id="3" creationId="{CA5FE172-591D-B108-7FB8-1622CC5D3D1E}"/>
          </ac:spMkLst>
        </pc:spChg>
        <pc:spChg chg="mod">
          <ac:chgData name="VICTOR JOSE GONZALEZ RODRIGUEZ" userId="3fdd7208-0adc-40d2-a594-662a5d66d0ad" providerId="ADAL" clId="{B7141990-3645-43D5-B7C2-8660E46D4AAA}" dt="2025-09-21T05:29:45.997" v="350" actId="962"/>
          <ac:spMkLst>
            <pc:docMk/>
            <pc:sldMk cId="915565113" sldId="2928"/>
            <ac:spMk id="4" creationId="{41A984DA-B3CD-7BA5-DC52-08CB2F7EF762}"/>
          </ac:spMkLst>
        </pc:spChg>
      </pc:sldChg>
      <pc:sldChg chg="modSp mod">
        <pc:chgData name="VICTOR JOSE GONZALEZ RODRIGUEZ" userId="3fdd7208-0adc-40d2-a594-662a5d66d0ad" providerId="ADAL" clId="{B7141990-3645-43D5-B7C2-8660E46D4AAA}" dt="2025-09-21T05:29:46.032" v="353" actId="962"/>
        <pc:sldMkLst>
          <pc:docMk/>
          <pc:sldMk cId="3492821214" sldId="2929"/>
        </pc:sldMkLst>
        <pc:spChg chg="mod">
          <ac:chgData name="VICTOR JOSE GONZALEZ RODRIGUEZ" userId="3fdd7208-0adc-40d2-a594-662a5d66d0ad" providerId="ADAL" clId="{B7141990-3645-43D5-B7C2-8660E46D4AAA}" dt="2025-09-21T05:29:46.023" v="351" actId="962"/>
          <ac:spMkLst>
            <pc:docMk/>
            <pc:sldMk cId="3492821214" sldId="2929"/>
            <ac:spMk id="2" creationId="{A3A690E0-8627-6263-0209-0A467797EAA6}"/>
          </ac:spMkLst>
        </pc:spChg>
        <pc:spChg chg="mod">
          <ac:chgData name="VICTOR JOSE GONZALEZ RODRIGUEZ" userId="3fdd7208-0adc-40d2-a594-662a5d66d0ad" providerId="ADAL" clId="{B7141990-3645-43D5-B7C2-8660E46D4AAA}" dt="2025-09-21T05:29:46.027" v="352" actId="962"/>
          <ac:spMkLst>
            <pc:docMk/>
            <pc:sldMk cId="3492821214" sldId="2929"/>
            <ac:spMk id="3" creationId="{1D6A21E0-07B6-B8FA-07E2-D2B22445AC6E}"/>
          </ac:spMkLst>
        </pc:spChg>
        <pc:spChg chg="mod">
          <ac:chgData name="VICTOR JOSE GONZALEZ RODRIGUEZ" userId="3fdd7208-0adc-40d2-a594-662a5d66d0ad" providerId="ADAL" clId="{B7141990-3645-43D5-B7C2-8660E46D4AAA}" dt="2025-09-21T05:29:46.032" v="353" actId="962"/>
          <ac:spMkLst>
            <pc:docMk/>
            <pc:sldMk cId="3492821214" sldId="2929"/>
            <ac:spMk id="4" creationId="{A756B54F-80BB-5D19-2652-4FF620D2402F}"/>
          </ac:spMkLst>
        </pc:spChg>
      </pc:sldChg>
      <pc:sldChg chg="modSp mod">
        <pc:chgData name="VICTOR JOSE GONZALEZ RODRIGUEZ" userId="3fdd7208-0adc-40d2-a594-662a5d66d0ad" providerId="ADAL" clId="{B7141990-3645-43D5-B7C2-8660E46D4AAA}" dt="2025-09-21T05:29:46.063" v="359" actId="962"/>
        <pc:sldMkLst>
          <pc:docMk/>
          <pc:sldMk cId="2047663105" sldId="2930"/>
        </pc:sldMkLst>
        <pc:spChg chg="mod">
          <ac:chgData name="VICTOR JOSE GONZALEZ RODRIGUEZ" userId="3fdd7208-0adc-40d2-a594-662a5d66d0ad" providerId="ADAL" clId="{B7141990-3645-43D5-B7C2-8660E46D4AAA}" dt="2025-09-21T05:29:46.042" v="354" actId="962"/>
          <ac:spMkLst>
            <pc:docMk/>
            <pc:sldMk cId="2047663105" sldId="2930"/>
            <ac:spMk id="4" creationId="{A866A88E-D7B2-D188-AAAD-69E1D1C06739}"/>
          </ac:spMkLst>
        </pc:spChg>
        <pc:spChg chg="mod">
          <ac:chgData name="VICTOR JOSE GONZALEZ RODRIGUEZ" userId="3fdd7208-0adc-40d2-a594-662a5d66d0ad" providerId="ADAL" clId="{B7141990-3645-43D5-B7C2-8660E46D4AAA}" dt="2025-09-21T05:29:46.046" v="355" actId="962"/>
          <ac:spMkLst>
            <pc:docMk/>
            <pc:sldMk cId="2047663105" sldId="2930"/>
            <ac:spMk id="5" creationId="{1CAF1E70-8310-4C26-E21F-3E6D5BB2D6A1}"/>
          </ac:spMkLst>
        </pc:spChg>
        <pc:spChg chg="mod">
          <ac:chgData name="VICTOR JOSE GONZALEZ RODRIGUEZ" userId="3fdd7208-0adc-40d2-a594-662a5d66d0ad" providerId="ADAL" clId="{B7141990-3645-43D5-B7C2-8660E46D4AAA}" dt="2025-09-21T05:29:46.051" v="356" actId="962"/>
          <ac:spMkLst>
            <pc:docMk/>
            <pc:sldMk cId="2047663105" sldId="2930"/>
            <ac:spMk id="6" creationId="{7C273CBE-C9BE-EDB1-2E97-096029E72AC1}"/>
          </ac:spMkLst>
        </pc:spChg>
        <pc:cxnChg chg="mod">
          <ac:chgData name="VICTOR JOSE GONZALEZ RODRIGUEZ" userId="3fdd7208-0adc-40d2-a594-662a5d66d0ad" providerId="ADAL" clId="{B7141990-3645-43D5-B7C2-8660E46D4AAA}" dt="2025-09-21T05:29:46.055" v="357" actId="962"/>
          <ac:cxnSpMkLst>
            <pc:docMk/>
            <pc:sldMk cId="2047663105" sldId="2930"/>
            <ac:cxnSpMk id="12" creationId="{481764F9-C55B-016F-F13E-D06DE252126C}"/>
          </ac:cxnSpMkLst>
        </pc:cxnChg>
        <pc:cxnChg chg="mod">
          <ac:chgData name="VICTOR JOSE GONZALEZ RODRIGUEZ" userId="3fdd7208-0adc-40d2-a594-662a5d66d0ad" providerId="ADAL" clId="{B7141990-3645-43D5-B7C2-8660E46D4AAA}" dt="2025-09-21T05:29:46.059" v="358" actId="962"/>
          <ac:cxnSpMkLst>
            <pc:docMk/>
            <pc:sldMk cId="2047663105" sldId="2930"/>
            <ac:cxnSpMk id="15" creationId="{D22B07C0-8700-5BE6-F8CA-7CB6A4551BD7}"/>
          </ac:cxnSpMkLst>
        </pc:cxnChg>
        <pc:cxnChg chg="mod">
          <ac:chgData name="VICTOR JOSE GONZALEZ RODRIGUEZ" userId="3fdd7208-0adc-40d2-a594-662a5d66d0ad" providerId="ADAL" clId="{B7141990-3645-43D5-B7C2-8660E46D4AAA}" dt="2025-09-21T05:29:46.063" v="359" actId="962"/>
          <ac:cxnSpMkLst>
            <pc:docMk/>
            <pc:sldMk cId="2047663105" sldId="2930"/>
            <ac:cxnSpMk id="20" creationId="{D1D68CB1-AA19-AFD5-2A5D-CF99AD30AD88}"/>
          </ac:cxnSpMkLst>
        </pc:cxnChg>
      </pc:sldChg>
      <pc:sldChg chg="modSp mod">
        <pc:chgData name="VICTOR JOSE GONZALEZ RODRIGUEZ" userId="3fdd7208-0adc-40d2-a594-662a5d66d0ad" providerId="ADAL" clId="{B7141990-3645-43D5-B7C2-8660E46D4AAA}" dt="2025-09-21T05:29:46.095" v="364" actId="962"/>
        <pc:sldMkLst>
          <pc:docMk/>
          <pc:sldMk cId="4134442645" sldId="2931"/>
        </pc:sldMkLst>
        <pc:spChg chg="mod">
          <ac:chgData name="VICTOR JOSE GONZALEZ RODRIGUEZ" userId="3fdd7208-0adc-40d2-a594-662a5d66d0ad" providerId="ADAL" clId="{B7141990-3645-43D5-B7C2-8660E46D4AAA}" dt="2025-09-21T05:29:46.078" v="360" actId="962"/>
          <ac:spMkLst>
            <pc:docMk/>
            <pc:sldMk cId="4134442645" sldId="2931"/>
            <ac:spMk id="3" creationId="{CAF9C838-4DA4-6D3C-E366-068E2F7ACD25}"/>
          </ac:spMkLst>
        </pc:spChg>
        <pc:spChg chg="mod">
          <ac:chgData name="VICTOR JOSE GONZALEZ RODRIGUEZ" userId="3fdd7208-0adc-40d2-a594-662a5d66d0ad" providerId="ADAL" clId="{B7141990-3645-43D5-B7C2-8660E46D4AAA}" dt="2025-09-21T05:29:46.082" v="361" actId="962"/>
          <ac:spMkLst>
            <pc:docMk/>
            <pc:sldMk cId="4134442645" sldId="2931"/>
            <ac:spMk id="4" creationId="{9435DAF8-5650-B78D-4451-E9C9A93EE95F}"/>
          </ac:spMkLst>
        </pc:spChg>
        <pc:spChg chg="mod">
          <ac:chgData name="VICTOR JOSE GONZALEZ RODRIGUEZ" userId="3fdd7208-0adc-40d2-a594-662a5d66d0ad" providerId="ADAL" clId="{B7141990-3645-43D5-B7C2-8660E46D4AAA}" dt="2025-09-21T05:29:46.086" v="362" actId="962"/>
          <ac:spMkLst>
            <pc:docMk/>
            <pc:sldMk cId="4134442645" sldId="2931"/>
            <ac:spMk id="5" creationId="{4B38F0F5-4635-2E1B-3DA8-17FACC9FF584}"/>
          </ac:spMkLst>
        </pc:spChg>
        <pc:cxnChg chg="mod">
          <ac:chgData name="VICTOR JOSE GONZALEZ RODRIGUEZ" userId="3fdd7208-0adc-40d2-a594-662a5d66d0ad" providerId="ADAL" clId="{B7141990-3645-43D5-B7C2-8660E46D4AAA}" dt="2025-09-21T05:29:46.089" v="363" actId="962"/>
          <ac:cxnSpMkLst>
            <pc:docMk/>
            <pc:sldMk cId="4134442645" sldId="2931"/>
            <ac:cxnSpMk id="21" creationId="{20145748-64F8-4E1F-D25E-574F9530DFDF}"/>
          </ac:cxnSpMkLst>
        </pc:cxnChg>
        <pc:cxnChg chg="mod">
          <ac:chgData name="VICTOR JOSE GONZALEZ RODRIGUEZ" userId="3fdd7208-0adc-40d2-a594-662a5d66d0ad" providerId="ADAL" clId="{B7141990-3645-43D5-B7C2-8660E46D4AAA}" dt="2025-09-21T05:29:46.095" v="364" actId="962"/>
          <ac:cxnSpMkLst>
            <pc:docMk/>
            <pc:sldMk cId="4134442645" sldId="2931"/>
            <ac:cxnSpMk id="24" creationId="{969EE09D-7C2F-A196-3E0A-66ACD131C882}"/>
          </ac:cxnSpMkLst>
        </pc:cxnChg>
      </pc:sldChg>
      <pc:sldChg chg="modSp mod">
        <pc:chgData name="VICTOR JOSE GONZALEZ RODRIGUEZ" userId="3fdd7208-0adc-40d2-a594-662a5d66d0ad" providerId="ADAL" clId="{B7141990-3645-43D5-B7C2-8660E46D4AAA}" dt="2025-09-21T05:31:09.172" v="518" actId="13244"/>
        <pc:sldMkLst>
          <pc:docMk/>
          <pc:sldMk cId="1175348439" sldId="2933"/>
        </pc:sldMkLst>
        <pc:spChg chg="mod">
          <ac:chgData name="VICTOR JOSE GONZALEZ RODRIGUEZ" userId="3fdd7208-0adc-40d2-a594-662a5d66d0ad" providerId="ADAL" clId="{B7141990-3645-43D5-B7C2-8660E46D4AAA}" dt="2025-09-21T05:29:43.345" v="2" actId="962"/>
          <ac:spMkLst>
            <pc:docMk/>
            <pc:sldMk cId="1175348439" sldId="2933"/>
            <ac:spMk id="2" creationId="{89504083-1303-4C86-9C25-17E1B836F1D7}"/>
          </ac:spMkLst>
        </pc:spChg>
        <pc:spChg chg="mod">
          <ac:chgData name="VICTOR JOSE GONZALEZ RODRIGUEZ" userId="3fdd7208-0adc-40d2-a594-662a5d66d0ad" providerId="ADAL" clId="{B7141990-3645-43D5-B7C2-8660E46D4AAA}" dt="2025-09-21T05:29:43.348" v="3" actId="962"/>
          <ac:spMkLst>
            <pc:docMk/>
            <pc:sldMk cId="1175348439" sldId="2933"/>
            <ac:spMk id="3" creationId="{B6BA0581-E593-7B98-AB92-01B4D8A31D0C}"/>
          </ac:spMkLst>
        </pc:spChg>
        <pc:spChg chg="ord">
          <ac:chgData name="VICTOR JOSE GONZALEZ RODRIGUEZ" userId="3fdd7208-0adc-40d2-a594-662a5d66d0ad" providerId="ADAL" clId="{B7141990-3645-43D5-B7C2-8660E46D4AAA}" dt="2025-09-21T05:31:09.172" v="518" actId="13244"/>
          <ac:spMkLst>
            <pc:docMk/>
            <pc:sldMk cId="1175348439" sldId="2933"/>
            <ac:spMk id="11" creationId="{EB5C795F-97D7-28D3-CFB3-CE201F2FF152}"/>
          </ac:spMkLst>
        </pc:spChg>
        <pc:picChg chg="mod">
          <ac:chgData name="VICTOR JOSE GONZALEZ RODRIGUEZ" userId="3fdd7208-0adc-40d2-a594-662a5d66d0ad" providerId="ADAL" clId="{B7141990-3645-43D5-B7C2-8660E46D4AAA}" dt="2025-09-21T05:31:05.913" v="517" actId="962"/>
          <ac:picMkLst>
            <pc:docMk/>
            <pc:sldMk cId="1175348439" sldId="2933"/>
            <ac:picMk id="8" creationId="{90682F08-56C3-8731-AE46-628A04F8633D}"/>
          </ac:picMkLst>
        </pc:picChg>
      </pc:sldChg>
      <pc:sldChg chg="modSp mod">
        <pc:chgData name="VICTOR JOSE GONZALEZ RODRIGUEZ" userId="3fdd7208-0adc-40d2-a594-662a5d66d0ad" providerId="ADAL" clId="{B7141990-3645-43D5-B7C2-8660E46D4AAA}" dt="2025-09-21T05:29:46.118" v="367" actId="962"/>
        <pc:sldMkLst>
          <pc:docMk/>
          <pc:sldMk cId="3958234061" sldId="2934"/>
        </pc:sldMkLst>
        <pc:spChg chg="mod">
          <ac:chgData name="VICTOR JOSE GONZALEZ RODRIGUEZ" userId="3fdd7208-0adc-40d2-a594-662a5d66d0ad" providerId="ADAL" clId="{B7141990-3645-43D5-B7C2-8660E46D4AAA}" dt="2025-09-21T05:29:46.108" v="365" actId="962"/>
          <ac:spMkLst>
            <pc:docMk/>
            <pc:sldMk cId="3958234061" sldId="2934"/>
            <ac:spMk id="2" creationId="{32DB5E54-1478-AE30-BEEA-C60FE22C1535}"/>
          </ac:spMkLst>
        </pc:spChg>
        <pc:spChg chg="mod">
          <ac:chgData name="VICTOR JOSE GONZALEZ RODRIGUEZ" userId="3fdd7208-0adc-40d2-a594-662a5d66d0ad" providerId="ADAL" clId="{B7141990-3645-43D5-B7C2-8660E46D4AAA}" dt="2025-09-21T05:29:46.113" v="366" actId="962"/>
          <ac:spMkLst>
            <pc:docMk/>
            <pc:sldMk cId="3958234061" sldId="2934"/>
            <ac:spMk id="3" creationId="{7169A0D0-EB15-44EE-49CB-D6FB3F475527}"/>
          </ac:spMkLst>
        </pc:spChg>
        <pc:spChg chg="mod">
          <ac:chgData name="VICTOR JOSE GONZALEZ RODRIGUEZ" userId="3fdd7208-0adc-40d2-a594-662a5d66d0ad" providerId="ADAL" clId="{B7141990-3645-43D5-B7C2-8660E46D4AAA}" dt="2025-09-21T05:29:46.118" v="367" actId="962"/>
          <ac:spMkLst>
            <pc:docMk/>
            <pc:sldMk cId="3958234061" sldId="2934"/>
            <ac:spMk id="4" creationId="{0EC50D5C-AFA7-713B-DB87-3FBF44CB9FA8}"/>
          </ac:spMkLst>
        </pc:spChg>
      </pc:sldChg>
      <pc:sldChg chg="modSp mod">
        <pc:chgData name="VICTOR JOSE GONZALEZ RODRIGUEZ" userId="3fdd7208-0adc-40d2-a594-662a5d66d0ad" providerId="ADAL" clId="{B7141990-3645-43D5-B7C2-8660E46D4AAA}" dt="2025-09-21T05:29:46.157" v="370" actId="962"/>
        <pc:sldMkLst>
          <pc:docMk/>
          <pc:sldMk cId="3202407922" sldId="2935"/>
        </pc:sldMkLst>
        <pc:spChg chg="mod">
          <ac:chgData name="VICTOR JOSE GONZALEZ RODRIGUEZ" userId="3fdd7208-0adc-40d2-a594-662a5d66d0ad" providerId="ADAL" clId="{B7141990-3645-43D5-B7C2-8660E46D4AAA}" dt="2025-09-21T05:29:46.148" v="368" actId="962"/>
          <ac:spMkLst>
            <pc:docMk/>
            <pc:sldMk cId="3202407922" sldId="2935"/>
            <ac:spMk id="2" creationId="{A3FA6494-83B9-42AB-8A18-EA1DE8900191}"/>
          </ac:spMkLst>
        </pc:spChg>
        <pc:spChg chg="mod">
          <ac:chgData name="VICTOR JOSE GONZALEZ RODRIGUEZ" userId="3fdd7208-0adc-40d2-a594-662a5d66d0ad" providerId="ADAL" clId="{B7141990-3645-43D5-B7C2-8660E46D4AAA}" dt="2025-09-21T05:29:46.152" v="369" actId="962"/>
          <ac:spMkLst>
            <pc:docMk/>
            <pc:sldMk cId="3202407922" sldId="2935"/>
            <ac:spMk id="3" creationId="{44F7C114-5E00-5425-1CC5-AC12765E5FA9}"/>
          </ac:spMkLst>
        </pc:spChg>
        <pc:spChg chg="mod">
          <ac:chgData name="VICTOR JOSE GONZALEZ RODRIGUEZ" userId="3fdd7208-0adc-40d2-a594-662a5d66d0ad" providerId="ADAL" clId="{B7141990-3645-43D5-B7C2-8660E46D4AAA}" dt="2025-09-21T05:29:46.157" v="370" actId="962"/>
          <ac:spMkLst>
            <pc:docMk/>
            <pc:sldMk cId="3202407922" sldId="2935"/>
            <ac:spMk id="4" creationId="{99D1BC75-6C7D-731E-A0C2-38317D29576C}"/>
          </ac:spMkLst>
        </pc:spChg>
      </pc:sldChg>
      <pc:sldChg chg="modSp mod">
        <pc:chgData name="VICTOR JOSE GONZALEZ RODRIGUEZ" userId="3fdd7208-0adc-40d2-a594-662a5d66d0ad" providerId="ADAL" clId="{B7141990-3645-43D5-B7C2-8660E46D4AAA}" dt="2025-09-21T05:29:46.243" v="382" actId="962"/>
        <pc:sldMkLst>
          <pc:docMk/>
          <pc:sldMk cId="1717353273" sldId="2936"/>
        </pc:sldMkLst>
        <pc:spChg chg="mod">
          <ac:chgData name="VICTOR JOSE GONZALEZ RODRIGUEZ" userId="3fdd7208-0adc-40d2-a594-662a5d66d0ad" providerId="ADAL" clId="{B7141990-3645-43D5-B7C2-8660E46D4AAA}" dt="2025-09-21T05:29:46.226" v="378" actId="962"/>
          <ac:spMkLst>
            <pc:docMk/>
            <pc:sldMk cId="1717353273" sldId="2936"/>
            <ac:spMk id="2" creationId="{9AA0E2E6-3D12-7BD4-C605-4D1748E8E15C}"/>
          </ac:spMkLst>
        </pc:spChg>
        <pc:spChg chg="mod">
          <ac:chgData name="VICTOR JOSE GONZALEZ RODRIGUEZ" userId="3fdd7208-0adc-40d2-a594-662a5d66d0ad" providerId="ADAL" clId="{B7141990-3645-43D5-B7C2-8660E46D4AAA}" dt="2025-09-21T05:29:46.230" v="379" actId="962"/>
          <ac:spMkLst>
            <pc:docMk/>
            <pc:sldMk cId="1717353273" sldId="2936"/>
            <ac:spMk id="3" creationId="{E234DC29-0A55-2F11-D46F-D8C1CA3B65A2}"/>
          </ac:spMkLst>
        </pc:spChg>
        <pc:spChg chg="mod">
          <ac:chgData name="VICTOR JOSE GONZALEZ RODRIGUEZ" userId="3fdd7208-0adc-40d2-a594-662a5d66d0ad" providerId="ADAL" clId="{B7141990-3645-43D5-B7C2-8660E46D4AAA}" dt="2025-09-21T05:29:46.234" v="380" actId="962"/>
          <ac:spMkLst>
            <pc:docMk/>
            <pc:sldMk cId="1717353273" sldId="2936"/>
            <ac:spMk id="4" creationId="{62398FD5-7A0F-D398-E450-EF8E9DFDA708}"/>
          </ac:spMkLst>
        </pc:spChg>
        <pc:cxnChg chg="mod">
          <ac:chgData name="VICTOR JOSE GONZALEZ RODRIGUEZ" userId="3fdd7208-0adc-40d2-a594-662a5d66d0ad" providerId="ADAL" clId="{B7141990-3645-43D5-B7C2-8660E46D4AAA}" dt="2025-09-21T05:29:46.239" v="381" actId="962"/>
          <ac:cxnSpMkLst>
            <pc:docMk/>
            <pc:sldMk cId="1717353273" sldId="2936"/>
            <ac:cxnSpMk id="14" creationId="{8C1D346C-BC87-CE40-414D-1D4E4A2036CA}"/>
          </ac:cxnSpMkLst>
        </pc:cxnChg>
        <pc:cxnChg chg="mod">
          <ac:chgData name="VICTOR JOSE GONZALEZ RODRIGUEZ" userId="3fdd7208-0adc-40d2-a594-662a5d66d0ad" providerId="ADAL" clId="{B7141990-3645-43D5-B7C2-8660E46D4AAA}" dt="2025-09-21T05:29:46.243" v="382" actId="962"/>
          <ac:cxnSpMkLst>
            <pc:docMk/>
            <pc:sldMk cId="1717353273" sldId="2936"/>
            <ac:cxnSpMk id="18" creationId="{4ED252E9-2AF3-BD2F-1A08-3C7712F695DC}"/>
          </ac:cxnSpMkLst>
        </pc:cxnChg>
      </pc:sldChg>
      <pc:sldChg chg="modSp mod">
        <pc:chgData name="VICTOR JOSE GONZALEZ RODRIGUEZ" userId="3fdd7208-0adc-40d2-a594-662a5d66d0ad" providerId="ADAL" clId="{B7141990-3645-43D5-B7C2-8660E46D4AAA}" dt="2025-09-21T05:29:46.266" v="385" actId="962"/>
        <pc:sldMkLst>
          <pc:docMk/>
          <pc:sldMk cId="864260893" sldId="2937"/>
        </pc:sldMkLst>
        <pc:spChg chg="mod">
          <ac:chgData name="VICTOR JOSE GONZALEZ RODRIGUEZ" userId="3fdd7208-0adc-40d2-a594-662a5d66d0ad" providerId="ADAL" clId="{B7141990-3645-43D5-B7C2-8660E46D4AAA}" dt="2025-09-21T05:29:46.256" v="383" actId="962"/>
          <ac:spMkLst>
            <pc:docMk/>
            <pc:sldMk cId="864260893" sldId="2937"/>
            <ac:spMk id="2" creationId="{A59E0F6D-EDF3-CAA6-CB69-7C8CC2ED38C2}"/>
          </ac:spMkLst>
        </pc:spChg>
        <pc:spChg chg="mod">
          <ac:chgData name="VICTOR JOSE GONZALEZ RODRIGUEZ" userId="3fdd7208-0adc-40d2-a594-662a5d66d0ad" providerId="ADAL" clId="{B7141990-3645-43D5-B7C2-8660E46D4AAA}" dt="2025-09-21T05:29:46.262" v="384" actId="962"/>
          <ac:spMkLst>
            <pc:docMk/>
            <pc:sldMk cId="864260893" sldId="2937"/>
            <ac:spMk id="3" creationId="{0A7B528F-4963-9EC0-A752-F792870E7228}"/>
          </ac:spMkLst>
        </pc:spChg>
        <pc:spChg chg="mod">
          <ac:chgData name="VICTOR JOSE GONZALEZ RODRIGUEZ" userId="3fdd7208-0adc-40d2-a594-662a5d66d0ad" providerId="ADAL" clId="{B7141990-3645-43D5-B7C2-8660E46D4AAA}" dt="2025-09-21T05:29:46.266" v="385" actId="962"/>
          <ac:spMkLst>
            <pc:docMk/>
            <pc:sldMk cId="864260893" sldId="2937"/>
            <ac:spMk id="4" creationId="{0E6BF83D-50A0-A47D-04BC-EB06769B74D3}"/>
          </ac:spMkLst>
        </pc:spChg>
      </pc:sldChg>
      <pc:sldChg chg="modSp mod">
        <pc:chgData name="VICTOR JOSE GONZALEZ RODRIGUEZ" userId="3fdd7208-0adc-40d2-a594-662a5d66d0ad" providerId="ADAL" clId="{B7141990-3645-43D5-B7C2-8660E46D4AAA}" dt="2025-09-21T05:29:46.289" v="388" actId="962"/>
        <pc:sldMkLst>
          <pc:docMk/>
          <pc:sldMk cId="333343881" sldId="2938"/>
        </pc:sldMkLst>
        <pc:spChg chg="mod">
          <ac:chgData name="VICTOR JOSE GONZALEZ RODRIGUEZ" userId="3fdd7208-0adc-40d2-a594-662a5d66d0ad" providerId="ADAL" clId="{B7141990-3645-43D5-B7C2-8660E46D4AAA}" dt="2025-09-21T05:29:46.282" v="386" actId="962"/>
          <ac:spMkLst>
            <pc:docMk/>
            <pc:sldMk cId="333343881" sldId="2938"/>
            <ac:spMk id="2" creationId="{577ACAEC-02C7-7684-9BCD-9435488BBDD3}"/>
          </ac:spMkLst>
        </pc:spChg>
        <pc:spChg chg="mod">
          <ac:chgData name="VICTOR JOSE GONZALEZ RODRIGUEZ" userId="3fdd7208-0adc-40d2-a594-662a5d66d0ad" providerId="ADAL" clId="{B7141990-3645-43D5-B7C2-8660E46D4AAA}" dt="2025-09-21T05:29:46.285" v="387" actId="962"/>
          <ac:spMkLst>
            <pc:docMk/>
            <pc:sldMk cId="333343881" sldId="2938"/>
            <ac:spMk id="3" creationId="{7459BCF6-4438-EA04-11F5-3B6E2B794A9F}"/>
          </ac:spMkLst>
        </pc:spChg>
        <pc:spChg chg="mod">
          <ac:chgData name="VICTOR JOSE GONZALEZ RODRIGUEZ" userId="3fdd7208-0adc-40d2-a594-662a5d66d0ad" providerId="ADAL" clId="{B7141990-3645-43D5-B7C2-8660E46D4AAA}" dt="2025-09-21T05:29:46.289" v="388" actId="962"/>
          <ac:spMkLst>
            <pc:docMk/>
            <pc:sldMk cId="333343881" sldId="2938"/>
            <ac:spMk id="4" creationId="{007AB350-4230-735E-884D-1D8AADFA9458}"/>
          </ac:spMkLst>
        </pc:spChg>
      </pc:sldChg>
      <pc:sldChg chg="modSp mod">
        <pc:chgData name="VICTOR JOSE GONZALEZ RODRIGUEZ" userId="3fdd7208-0adc-40d2-a594-662a5d66d0ad" providerId="ADAL" clId="{B7141990-3645-43D5-B7C2-8660E46D4AAA}" dt="2025-09-21T05:29:46.306" v="391" actId="962"/>
        <pc:sldMkLst>
          <pc:docMk/>
          <pc:sldMk cId="1477354673" sldId="2939"/>
        </pc:sldMkLst>
        <pc:spChg chg="mod">
          <ac:chgData name="VICTOR JOSE GONZALEZ RODRIGUEZ" userId="3fdd7208-0adc-40d2-a594-662a5d66d0ad" providerId="ADAL" clId="{B7141990-3645-43D5-B7C2-8660E46D4AAA}" dt="2025-09-21T05:29:46.298" v="389" actId="962"/>
          <ac:spMkLst>
            <pc:docMk/>
            <pc:sldMk cId="1477354673" sldId="2939"/>
            <ac:spMk id="5" creationId="{71A240CA-3B3C-09E6-8FEE-89FD9ADA12EE}"/>
          </ac:spMkLst>
        </pc:spChg>
        <pc:spChg chg="mod">
          <ac:chgData name="VICTOR JOSE GONZALEZ RODRIGUEZ" userId="3fdd7208-0adc-40d2-a594-662a5d66d0ad" providerId="ADAL" clId="{B7141990-3645-43D5-B7C2-8660E46D4AAA}" dt="2025-09-21T05:29:46.302" v="390" actId="962"/>
          <ac:spMkLst>
            <pc:docMk/>
            <pc:sldMk cId="1477354673" sldId="2939"/>
            <ac:spMk id="6" creationId="{48019837-A742-6005-76E8-A3C1472F04AC}"/>
          </ac:spMkLst>
        </pc:spChg>
        <pc:spChg chg="mod">
          <ac:chgData name="VICTOR JOSE GONZALEZ RODRIGUEZ" userId="3fdd7208-0adc-40d2-a594-662a5d66d0ad" providerId="ADAL" clId="{B7141990-3645-43D5-B7C2-8660E46D4AAA}" dt="2025-09-21T05:29:46.306" v="391" actId="962"/>
          <ac:spMkLst>
            <pc:docMk/>
            <pc:sldMk cId="1477354673" sldId="2939"/>
            <ac:spMk id="7" creationId="{8F78C211-DF0D-33DD-CACE-6166093228B2}"/>
          </ac:spMkLst>
        </pc:spChg>
      </pc:sldChg>
      <pc:sldChg chg="modSp mod">
        <pc:chgData name="VICTOR JOSE GONZALEZ RODRIGUEZ" userId="3fdd7208-0adc-40d2-a594-662a5d66d0ad" providerId="ADAL" clId="{B7141990-3645-43D5-B7C2-8660E46D4AAA}" dt="2025-09-21T05:29:46.332" v="394" actId="962"/>
        <pc:sldMkLst>
          <pc:docMk/>
          <pc:sldMk cId="640927591" sldId="2940"/>
        </pc:sldMkLst>
        <pc:spChg chg="mod">
          <ac:chgData name="VICTOR JOSE GONZALEZ RODRIGUEZ" userId="3fdd7208-0adc-40d2-a594-662a5d66d0ad" providerId="ADAL" clId="{B7141990-3645-43D5-B7C2-8660E46D4AAA}" dt="2025-09-21T05:29:46.323" v="392" actId="962"/>
          <ac:spMkLst>
            <pc:docMk/>
            <pc:sldMk cId="640927591" sldId="2940"/>
            <ac:spMk id="3" creationId="{DAF65EA0-A622-2D34-074E-CD128A016BB4}"/>
          </ac:spMkLst>
        </pc:spChg>
        <pc:spChg chg="mod">
          <ac:chgData name="VICTOR JOSE GONZALEZ RODRIGUEZ" userId="3fdd7208-0adc-40d2-a594-662a5d66d0ad" providerId="ADAL" clId="{B7141990-3645-43D5-B7C2-8660E46D4AAA}" dt="2025-09-21T05:29:46.328" v="393" actId="962"/>
          <ac:spMkLst>
            <pc:docMk/>
            <pc:sldMk cId="640927591" sldId="2940"/>
            <ac:spMk id="4" creationId="{FEA55A97-E7AA-10BA-9500-B3145A330CD8}"/>
          </ac:spMkLst>
        </pc:spChg>
        <pc:spChg chg="mod">
          <ac:chgData name="VICTOR JOSE GONZALEZ RODRIGUEZ" userId="3fdd7208-0adc-40d2-a594-662a5d66d0ad" providerId="ADAL" clId="{B7141990-3645-43D5-B7C2-8660E46D4AAA}" dt="2025-09-21T05:29:46.332" v="394" actId="962"/>
          <ac:spMkLst>
            <pc:docMk/>
            <pc:sldMk cId="640927591" sldId="2940"/>
            <ac:spMk id="5" creationId="{0CE17942-0E7A-CE3C-A1DD-F3A4482F37D8}"/>
          </ac:spMkLst>
        </pc:spChg>
      </pc:sldChg>
      <pc:sldChg chg="modSp mod">
        <pc:chgData name="VICTOR JOSE GONZALEZ RODRIGUEZ" userId="3fdd7208-0adc-40d2-a594-662a5d66d0ad" providerId="ADAL" clId="{B7141990-3645-43D5-B7C2-8660E46D4AAA}" dt="2025-09-21T05:29:46.355" v="397" actId="962"/>
        <pc:sldMkLst>
          <pc:docMk/>
          <pc:sldMk cId="3775574649" sldId="2941"/>
        </pc:sldMkLst>
        <pc:spChg chg="mod">
          <ac:chgData name="VICTOR JOSE GONZALEZ RODRIGUEZ" userId="3fdd7208-0adc-40d2-a594-662a5d66d0ad" providerId="ADAL" clId="{B7141990-3645-43D5-B7C2-8660E46D4AAA}" dt="2025-09-21T05:29:46.347" v="395" actId="962"/>
          <ac:spMkLst>
            <pc:docMk/>
            <pc:sldMk cId="3775574649" sldId="2941"/>
            <ac:spMk id="3" creationId="{FBD430DC-33EC-81FD-096F-4E2420F96231}"/>
          </ac:spMkLst>
        </pc:spChg>
        <pc:spChg chg="mod">
          <ac:chgData name="VICTOR JOSE GONZALEZ RODRIGUEZ" userId="3fdd7208-0adc-40d2-a594-662a5d66d0ad" providerId="ADAL" clId="{B7141990-3645-43D5-B7C2-8660E46D4AAA}" dt="2025-09-21T05:29:46.351" v="396" actId="962"/>
          <ac:spMkLst>
            <pc:docMk/>
            <pc:sldMk cId="3775574649" sldId="2941"/>
            <ac:spMk id="4" creationId="{FCE20144-E01E-CC89-2C27-DF7DEF88A8CE}"/>
          </ac:spMkLst>
        </pc:spChg>
        <pc:spChg chg="mod">
          <ac:chgData name="VICTOR JOSE GONZALEZ RODRIGUEZ" userId="3fdd7208-0adc-40d2-a594-662a5d66d0ad" providerId="ADAL" clId="{B7141990-3645-43D5-B7C2-8660E46D4AAA}" dt="2025-09-21T05:29:46.355" v="397" actId="962"/>
          <ac:spMkLst>
            <pc:docMk/>
            <pc:sldMk cId="3775574649" sldId="2941"/>
            <ac:spMk id="5" creationId="{92AA9533-9862-56E0-4130-47DCC565FC1D}"/>
          </ac:spMkLst>
        </pc:spChg>
      </pc:sldChg>
      <pc:sldChg chg="modSp mod">
        <pc:chgData name="VICTOR JOSE GONZALEZ RODRIGUEZ" userId="3fdd7208-0adc-40d2-a594-662a5d66d0ad" providerId="ADAL" clId="{B7141990-3645-43D5-B7C2-8660E46D4AAA}" dt="2025-09-21T05:29:46.378" v="400" actId="962"/>
        <pc:sldMkLst>
          <pc:docMk/>
          <pc:sldMk cId="1045572536" sldId="2942"/>
        </pc:sldMkLst>
        <pc:spChg chg="mod">
          <ac:chgData name="VICTOR JOSE GONZALEZ RODRIGUEZ" userId="3fdd7208-0adc-40d2-a594-662a5d66d0ad" providerId="ADAL" clId="{B7141990-3645-43D5-B7C2-8660E46D4AAA}" dt="2025-09-21T05:29:46.371" v="398" actId="962"/>
          <ac:spMkLst>
            <pc:docMk/>
            <pc:sldMk cId="1045572536" sldId="2942"/>
            <ac:spMk id="3" creationId="{74C0F4E1-9423-65EB-613D-2BDF2F4241BB}"/>
          </ac:spMkLst>
        </pc:spChg>
        <pc:spChg chg="mod">
          <ac:chgData name="VICTOR JOSE GONZALEZ RODRIGUEZ" userId="3fdd7208-0adc-40d2-a594-662a5d66d0ad" providerId="ADAL" clId="{B7141990-3645-43D5-B7C2-8660E46D4AAA}" dt="2025-09-21T05:29:46.375" v="399" actId="962"/>
          <ac:spMkLst>
            <pc:docMk/>
            <pc:sldMk cId="1045572536" sldId="2942"/>
            <ac:spMk id="4" creationId="{C0027B9A-B550-F669-2273-C0BD03DE1C5D}"/>
          </ac:spMkLst>
        </pc:spChg>
        <pc:spChg chg="mod">
          <ac:chgData name="VICTOR JOSE GONZALEZ RODRIGUEZ" userId="3fdd7208-0adc-40d2-a594-662a5d66d0ad" providerId="ADAL" clId="{B7141990-3645-43D5-B7C2-8660E46D4AAA}" dt="2025-09-21T05:29:46.378" v="400" actId="962"/>
          <ac:spMkLst>
            <pc:docMk/>
            <pc:sldMk cId="1045572536" sldId="2942"/>
            <ac:spMk id="5" creationId="{4A299166-1993-9603-CA47-C9ADB2CA9568}"/>
          </ac:spMkLst>
        </pc:spChg>
      </pc:sldChg>
      <pc:sldChg chg="modSp mod">
        <pc:chgData name="VICTOR JOSE GONZALEZ RODRIGUEZ" userId="3fdd7208-0adc-40d2-a594-662a5d66d0ad" providerId="ADAL" clId="{B7141990-3645-43D5-B7C2-8660E46D4AAA}" dt="2025-09-21T05:29:46.401" v="403" actId="962"/>
        <pc:sldMkLst>
          <pc:docMk/>
          <pc:sldMk cId="1540548218" sldId="2943"/>
        </pc:sldMkLst>
        <pc:spChg chg="mod">
          <ac:chgData name="VICTOR JOSE GONZALEZ RODRIGUEZ" userId="3fdd7208-0adc-40d2-a594-662a5d66d0ad" providerId="ADAL" clId="{B7141990-3645-43D5-B7C2-8660E46D4AAA}" dt="2025-09-21T05:29:46.392" v="401" actId="962"/>
          <ac:spMkLst>
            <pc:docMk/>
            <pc:sldMk cId="1540548218" sldId="2943"/>
            <ac:spMk id="3" creationId="{4E2FF4B1-58B6-949C-D8F4-E603038DBA0C}"/>
          </ac:spMkLst>
        </pc:spChg>
        <pc:spChg chg="mod">
          <ac:chgData name="VICTOR JOSE GONZALEZ RODRIGUEZ" userId="3fdd7208-0adc-40d2-a594-662a5d66d0ad" providerId="ADAL" clId="{B7141990-3645-43D5-B7C2-8660E46D4AAA}" dt="2025-09-21T05:29:46.396" v="402" actId="962"/>
          <ac:spMkLst>
            <pc:docMk/>
            <pc:sldMk cId="1540548218" sldId="2943"/>
            <ac:spMk id="4" creationId="{85F1F06F-85E3-DD85-CE56-D75EFD249283}"/>
          </ac:spMkLst>
        </pc:spChg>
        <pc:spChg chg="mod">
          <ac:chgData name="VICTOR JOSE GONZALEZ RODRIGUEZ" userId="3fdd7208-0adc-40d2-a594-662a5d66d0ad" providerId="ADAL" clId="{B7141990-3645-43D5-B7C2-8660E46D4AAA}" dt="2025-09-21T05:29:46.401" v="403" actId="962"/>
          <ac:spMkLst>
            <pc:docMk/>
            <pc:sldMk cId="1540548218" sldId="2943"/>
            <ac:spMk id="5" creationId="{B2007E65-3179-E29B-5052-934CACD42176}"/>
          </ac:spMkLst>
        </pc:spChg>
      </pc:sldChg>
      <pc:sldChg chg="modSp mod">
        <pc:chgData name="VICTOR JOSE GONZALEZ RODRIGUEZ" userId="3fdd7208-0adc-40d2-a594-662a5d66d0ad" providerId="ADAL" clId="{B7141990-3645-43D5-B7C2-8660E46D4AAA}" dt="2025-09-21T05:29:46.438" v="408" actId="962"/>
        <pc:sldMkLst>
          <pc:docMk/>
          <pc:sldMk cId="530830630" sldId="2944"/>
        </pc:sldMkLst>
        <pc:spChg chg="mod">
          <ac:chgData name="VICTOR JOSE GONZALEZ RODRIGUEZ" userId="3fdd7208-0adc-40d2-a594-662a5d66d0ad" providerId="ADAL" clId="{B7141990-3645-43D5-B7C2-8660E46D4AAA}" dt="2025-09-21T05:29:46.425" v="405" actId="962"/>
          <ac:spMkLst>
            <pc:docMk/>
            <pc:sldMk cId="530830630" sldId="2944"/>
            <ac:spMk id="3" creationId="{097BF7AD-88CD-F218-D162-8AB3E675C910}"/>
          </ac:spMkLst>
        </pc:spChg>
        <pc:spChg chg="mod">
          <ac:chgData name="VICTOR JOSE GONZALEZ RODRIGUEZ" userId="3fdd7208-0adc-40d2-a594-662a5d66d0ad" providerId="ADAL" clId="{B7141990-3645-43D5-B7C2-8660E46D4AAA}" dt="2025-09-21T05:29:46.430" v="406" actId="962"/>
          <ac:spMkLst>
            <pc:docMk/>
            <pc:sldMk cId="530830630" sldId="2944"/>
            <ac:spMk id="4" creationId="{A116CA99-8A23-4A68-681B-45FE2B3B207D}"/>
          </ac:spMkLst>
        </pc:spChg>
        <pc:spChg chg="mod">
          <ac:chgData name="VICTOR JOSE GONZALEZ RODRIGUEZ" userId="3fdd7208-0adc-40d2-a594-662a5d66d0ad" providerId="ADAL" clId="{B7141990-3645-43D5-B7C2-8660E46D4AAA}" dt="2025-09-21T05:29:46.434" v="407" actId="962"/>
          <ac:spMkLst>
            <pc:docMk/>
            <pc:sldMk cId="530830630" sldId="2944"/>
            <ac:spMk id="5" creationId="{5BF4D2EF-B85D-3779-892F-A6109021B514}"/>
          </ac:spMkLst>
        </pc:spChg>
        <pc:cxnChg chg="mod">
          <ac:chgData name="VICTOR JOSE GONZALEZ RODRIGUEZ" userId="3fdd7208-0adc-40d2-a594-662a5d66d0ad" providerId="ADAL" clId="{B7141990-3645-43D5-B7C2-8660E46D4AAA}" dt="2025-09-21T05:29:46.438" v="408" actId="962"/>
          <ac:cxnSpMkLst>
            <pc:docMk/>
            <pc:sldMk cId="530830630" sldId="2944"/>
            <ac:cxnSpMk id="14" creationId="{73B5FA72-3205-7623-EFAC-B458822AC9E3}"/>
          </ac:cxnSpMkLst>
        </pc:cxnChg>
      </pc:sldChg>
      <pc:sldChg chg="modSp mod">
        <pc:chgData name="VICTOR JOSE GONZALEZ RODRIGUEZ" userId="3fdd7208-0adc-40d2-a594-662a5d66d0ad" providerId="ADAL" clId="{B7141990-3645-43D5-B7C2-8660E46D4AAA}" dt="2025-09-21T05:29:46.478" v="414" actId="962"/>
        <pc:sldMkLst>
          <pc:docMk/>
          <pc:sldMk cId="1980612328" sldId="2945"/>
        </pc:sldMkLst>
        <pc:spChg chg="mod">
          <ac:chgData name="VICTOR JOSE GONZALEZ RODRIGUEZ" userId="3fdd7208-0adc-40d2-a594-662a5d66d0ad" providerId="ADAL" clId="{B7141990-3645-43D5-B7C2-8660E46D4AAA}" dt="2025-09-21T05:29:46.456" v="409" actId="962"/>
          <ac:spMkLst>
            <pc:docMk/>
            <pc:sldMk cId="1980612328" sldId="2945"/>
            <ac:spMk id="3" creationId="{D2C39E6B-A9E7-28C2-6F24-256BC7F1B523}"/>
          </ac:spMkLst>
        </pc:spChg>
        <pc:spChg chg="mod">
          <ac:chgData name="VICTOR JOSE GONZALEZ RODRIGUEZ" userId="3fdd7208-0adc-40d2-a594-662a5d66d0ad" providerId="ADAL" clId="{B7141990-3645-43D5-B7C2-8660E46D4AAA}" dt="2025-09-21T05:29:46.461" v="410" actId="962"/>
          <ac:spMkLst>
            <pc:docMk/>
            <pc:sldMk cId="1980612328" sldId="2945"/>
            <ac:spMk id="4" creationId="{45E364FB-90C6-C7F7-1EDA-CF61618EDE3C}"/>
          </ac:spMkLst>
        </pc:spChg>
        <pc:spChg chg="mod">
          <ac:chgData name="VICTOR JOSE GONZALEZ RODRIGUEZ" userId="3fdd7208-0adc-40d2-a594-662a5d66d0ad" providerId="ADAL" clId="{B7141990-3645-43D5-B7C2-8660E46D4AAA}" dt="2025-09-21T05:29:46.466" v="411" actId="962"/>
          <ac:spMkLst>
            <pc:docMk/>
            <pc:sldMk cId="1980612328" sldId="2945"/>
            <ac:spMk id="5" creationId="{26A9D763-7736-0615-11D5-4FBCEF0D6C12}"/>
          </ac:spMkLst>
        </pc:spChg>
        <pc:cxnChg chg="mod">
          <ac:chgData name="VICTOR JOSE GONZALEZ RODRIGUEZ" userId="3fdd7208-0adc-40d2-a594-662a5d66d0ad" providerId="ADAL" clId="{B7141990-3645-43D5-B7C2-8660E46D4AAA}" dt="2025-09-21T05:29:46.469" v="412" actId="962"/>
          <ac:cxnSpMkLst>
            <pc:docMk/>
            <pc:sldMk cId="1980612328" sldId="2945"/>
            <ac:cxnSpMk id="15" creationId="{F2864E8B-D501-1DDD-3E13-64722595850D}"/>
          </ac:cxnSpMkLst>
        </pc:cxnChg>
        <pc:cxnChg chg="mod">
          <ac:chgData name="VICTOR JOSE GONZALEZ RODRIGUEZ" userId="3fdd7208-0adc-40d2-a594-662a5d66d0ad" providerId="ADAL" clId="{B7141990-3645-43D5-B7C2-8660E46D4AAA}" dt="2025-09-21T05:29:46.473" v="413" actId="962"/>
          <ac:cxnSpMkLst>
            <pc:docMk/>
            <pc:sldMk cId="1980612328" sldId="2945"/>
            <ac:cxnSpMk id="19" creationId="{96BFE69A-3C79-4533-C8AD-EE7E4F73E8CA}"/>
          </ac:cxnSpMkLst>
        </pc:cxnChg>
        <pc:cxnChg chg="mod">
          <ac:chgData name="VICTOR JOSE GONZALEZ RODRIGUEZ" userId="3fdd7208-0adc-40d2-a594-662a5d66d0ad" providerId="ADAL" clId="{B7141990-3645-43D5-B7C2-8660E46D4AAA}" dt="2025-09-21T05:29:46.478" v="414" actId="962"/>
          <ac:cxnSpMkLst>
            <pc:docMk/>
            <pc:sldMk cId="1980612328" sldId="2945"/>
            <ac:cxnSpMk id="24" creationId="{A84D8AAC-73EE-D212-E80C-D95CA86A4608}"/>
          </ac:cxnSpMkLst>
        </pc:cxnChg>
      </pc:sldChg>
      <pc:sldChg chg="modSp mod">
        <pc:chgData name="VICTOR JOSE GONZALEZ RODRIGUEZ" userId="3fdd7208-0adc-40d2-a594-662a5d66d0ad" providerId="ADAL" clId="{B7141990-3645-43D5-B7C2-8660E46D4AAA}" dt="2025-09-21T05:29:45.764" v="318" actId="962"/>
        <pc:sldMkLst>
          <pc:docMk/>
          <pc:sldMk cId="2874584350" sldId="2946"/>
        </pc:sldMkLst>
        <pc:spChg chg="mod">
          <ac:chgData name="VICTOR JOSE GONZALEZ RODRIGUEZ" userId="3fdd7208-0adc-40d2-a594-662a5d66d0ad" providerId="ADAL" clId="{B7141990-3645-43D5-B7C2-8660E46D4AAA}" dt="2025-09-21T05:29:45.756" v="316" actId="962"/>
          <ac:spMkLst>
            <pc:docMk/>
            <pc:sldMk cId="2874584350" sldId="2946"/>
            <ac:spMk id="2" creationId="{DA7B7CB5-8338-7DED-4E44-B9E9B770A92D}"/>
          </ac:spMkLst>
        </pc:spChg>
        <pc:spChg chg="mod">
          <ac:chgData name="VICTOR JOSE GONZALEZ RODRIGUEZ" userId="3fdd7208-0adc-40d2-a594-662a5d66d0ad" providerId="ADAL" clId="{B7141990-3645-43D5-B7C2-8660E46D4AAA}" dt="2025-09-21T05:29:45.760" v="317" actId="962"/>
          <ac:spMkLst>
            <pc:docMk/>
            <pc:sldMk cId="2874584350" sldId="2946"/>
            <ac:spMk id="3" creationId="{D9E65F5B-AFF4-205C-056A-EAE99A1C1E3D}"/>
          </ac:spMkLst>
        </pc:spChg>
        <pc:spChg chg="mod">
          <ac:chgData name="VICTOR JOSE GONZALEZ RODRIGUEZ" userId="3fdd7208-0adc-40d2-a594-662a5d66d0ad" providerId="ADAL" clId="{B7141990-3645-43D5-B7C2-8660E46D4AAA}" dt="2025-09-21T05:29:45.764" v="318" actId="962"/>
          <ac:spMkLst>
            <pc:docMk/>
            <pc:sldMk cId="2874584350" sldId="2946"/>
            <ac:spMk id="4" creationId="{E9CE4C5D-9F38-DD17-602C-F9790089DB80}"/>
          </ac:spMkLst>
        </pc:spChg>
      </pc:sldChg>
      <pc:sldChg chg="modSp mod">
        <pc:chgData name="VICTOR JOSE GONZALEZ RODRIGUEZ" userId="3fdd7208-0adc-40d2-a594-662a5d66d0ad" providerId="ADAL" clId="{B7141990-3645-43D5-B7C2-8660E46D4AAA}" dt="2025-09-21T05:29:45.790" v="321" actId="962"/>
        <pc:sldMkLst>
          <pc:docMk/>
          <pc:sldMk cId="3390202589" sldId="2947"/>
        </pc:sldMkLst>
        <pc:spChg chg="mod">
          <ac:chgData name="VICTOR JOSE GONZALEZ RODRIGUEZ" userId="3fdd7208-0adc-40d2-a594-662a5d66d0ad" providerId="ADAL" clId="{B7141990-3645-43D5-B7C2-8660E46D4AAA}" dt="2025-09-21T05:29:45.782" v="319" actId="962"/>
          <ac:spMkLst>
            <pc:docMk/>
            <pc:sldMk cId="3390202589" sldId="2947"/>
            <ac:spMk id="4" creationId="{A5F2C9C0-703B-F767-950A-DE5150F2781F}"/>
          </ac:spMkLst>
        </pc:spChg>
        <pc:spChg chg="mod">
          <ac:chgData name="VICTOR JOSE GONZALEZ RODRIGUEZ" userId="3fdd7208-0adc-40d2-a594-662a5d66d0ad" providerId="ADAL" clId="{B7141990-3645-43D5-B7C2-8660E46D4AAA}" dt="2025-09-21T05:29:45.786" v="320" actId="962"/>
          <ac:spMkLst>
            <pc:docMk/>
            <pc:sldMk cId="3390202589" sldId="2947"/>
            <ac:spMk id="5" creationId="{BF324538-EC6A-F2A2-2646-448F76C2069E}"/>
          </ac:spMkLst>
        </pc:spChg>
        <pc:spChg chg="mod">
          <ac:chgData name="VICTOR JOSE GONZALEZ RODRIGUEZ" userId="3fdd7208-0adc-40d2-a594-662a5d66d0ad" providerId="ADAL" clId="{B7141990-3645-43D5-B7C2-8660E46D4AAA}" dt="2025-09-21T05:29:45.790" v="321" actId="962"/>
          <ac:spMkLst>
            <pc:docMk/>
            <pc:sldMk cId="3390202589" sldId="2947"/>
            <ac:spMk id="6" creationId="{C8381449-C6C8-3C3C-FB40-704934568915}"/>
          </ac:spMkLst>
        </pc:spChg>
      </pc:sldChg>
      <pc:sldChg chg="modSp mod">
        <pc:chgData name="VICTOR JOSE GONZALEZ RODRIGUEZ" userId="3fdd7208-0adc-40d2-a594-662a5d66d0ad" providerId="ADAL" clId="{B7141990-3645-43D5-B7C2-8660E46D4AAA}" dt="2025-09-21T05:29:46.410" v="404" actId="962"/>
        <pc:sldMkLst>
          <pc:docMk/>
          <pc:sldMk cId="737653897" sldId="2948"/>
        </pc:sldMkLst>
        <pc:spChg chg="mod">
          <ac:chgData name="VICTOR JOSE GONZALEZ RODRIGUEZ" userId="3fdd7208-0adc-40d2-a594-662a5d66d0ad" providerId="ADAL" clId="{B7141990-3645-43D5-B7C2-8660E46D4AAA}" dt="2025-09-21T05:29:46.410" v="404" actId="962"/>
          <ac:spMkLst>
            <pc:docMk/>
            <pc:sldMk cId="737653897" sldId="2948"/>
            <ac:spMk id="2" creationId="{FC35B2FF-2574-256C-F50A-1D1E38C1922A}"/>
          </ac:spMkLst>
        </pc:spChg>
      </pc:sldChg>
      <pc:sldChg chg="modSp mod">
        <pc:chgData name="VICTOR JOSE GONZALEZ RODRIGUEZ" userId="3fdd7208-0adc-40d2-a594-662a5d66d0ad" providerId="ADAL" clId="{B7141990-3645-43D5-B7C2-8660E46D4AAA}" dt="2025-09-21T05:29:46.501" v="417" actId="962"/>
        <pc:sldMkLst>
          <pc:docMk/>
          <pc:sldMk cId="212937778" sldId="2949"/>
        </pc:sldMkLst>
        <pc:spChg chg="mod">
          <ac:chgData name="VICTOR JOSE GONZALEZ RODRIGUEZ" userId="3fdd7208-0adc-40d2-a594-662a5d66d0ad" providerId="ADAL" clId="{B7141990-3645-43D5-B7C2-8660E46D4AAA}" dt="2025-09-21T05:29:46.492" v="415" actId="962"/>
          <ac:spMkLst>
            <pc:docMk/>
            <pc:sldMk cId="212937778" sldId="2949"/>
            <ac:spMk id="3" creationId="{924A49A5-9A97-C144-F8B4-51EC2A21E51C}"/>
          </ac:spMkLst>
        </pc:spChg>
        <pc:spChg chg="mod">
          <ac:chgData name="VICTOR JOSE GONZALEZ RODRIGUEZ" userId="3fdd7208-0adc-40d2-a594-662a5d66d0ad" providerId="ADAL" clId="{B7141990-3645-43D5-B7C2-8660E46D4AAA}" dt="2025-09-21T05:29:46.496" v="416" actId="962"/>
          <ac:spMkLst>
            <pc:docMk/>
            <pc:sldMk cId="212937778" sldId="2949"/>
            <ac:spMk id="4" creationId="{AAD347C1-D570-14CB-C219-5B40CDA2AA9E}"/>
          </ac:spMkLst>
        </pc:spChg>
        <pc:spChg chg="mod">
          <ac:chgData name="VICTOR JOSE GONZALEZ RODRIGUEZ" userId="3fdd7208-0adc-40d2-a594-662a5d66d0ad" providerId="ADAL" clId="{B7141990-3645-43D5-B7C2-8660E46D4AAA}" dt="2025-09-21T05:29:46.501" v="417" actId="962"/>
          <ac:spMkLst>
            <pc:docMk/>
            <pc:sldMk cId="212937778" sldId="2949"/>
            <ac:spMk id="5" creationId="{AD39B263-7E0A-D6D4-1764-C9B481C8657D}"/>
          </ac:spMkLst>
        </pc:spChg>
      </pc:sldChg>
      <pc:sldChg chg="modSp mod">
        <pc:chgData name="VICTOR JOSE GONZALEZ RODRIGUEZ" userId="3fdd7208-0adc-40d2-a594-662a5d66d0ad" providerId="ADAL" clId="{B7141990-3645-43D5-B7C2-8660E46D4AAA}" dt="2025-09-21T05:29:46.531" v="420" actId="962"/>
        <pc:sldMkLst>
          <pc:docMk/>
          <pc:sldMk cId="1513364039" sldId="2950"/>
        </pc:sldMkLst>
        <pc:spChg chg="mod">
          <ac:chgData name="VICTOR JOSE GONZALEZ RODRIGUEZ" userId="3fdd7208-0adc-40d2-a594-662a5d66d0ad" providerId="ADAL" clId="{B7141990-3645-43D5-B7C2-8660E46D4AAA}" dt="2025-09-21T05:29:46.523" v="418" actId="962"/>
          <ac:spMkLst>
            <pc:docMk/>
            <pc:sldMk cId="1513364039" sldId="2950"/>
            <ac:spMk id="3" creationId="{1B9BFB45-E451-5ED0-A9CB-C88103D79303}"/>
          </ac:spMkLst>
        </pc:spChg>
        <pc:spChg chg="mod">
          <ac:chgData name="VICTOR JOSE GONZALEZ RODRIGUEZ" userId="3fdd7208-0adc-40d2-a594-662a5d66d0ad" providerId="ADAL" clId="{B7141990-3645-43D5-B7C2-8660E46D4AAA}" dt="2025-09-21T05:29:46.527" v="419" actId="962"/>
          <ac:spMkLst>
            <pc:docMk/>
            <pc:sldMk cId="1513364039" sldId="2950"/>
            <ac:spMk id="4" creationId="{BBAED39B-D236-6B45-5FA2-C80A263E9460}"/>
          </ac:spMkLst>
        </pc:spChg>
        <pc:spChg chg="mod">
          <ac:chgData name="VICTOR JOSE GONZALEZ RODRIGUEZ" userId="3fdd7208-0adc-40d2-a594-662a5d66d0ad" providerId="ADAL" clId="{B7141990-3645-43D5-B7C2-8660E46D4AAA}" dt="2025-09-21T05:29:46.531" v="420" actId="962"/>
          <ac:spMkLst>
            <pc:docMk/>
            <pc:sldMk cId="1513364039" sldId="2950"/>
            <ac:spMk id="5" creationId="{D35CA263-6068-C257-EBC3-FE7AE617157D}"/>
          </ac:spMkLst>
        </pc:spChg>
      </pc:sldChg>
      <pc:sldChg chg="modSp mod">
        <pc:chgData name="VICTOR JOSE GONZALEZ RODRIGUEZ" userId="3fdd7208-0adc-40d2-a594-662a5d66d0ad" providerId="ADAL" clId="{B7141990-3645-43D5-B7C2-8660E46D4AAA}" dt="2025-09-21T05:29:46.619" v="436" actId="962"/>
        <pc:sldMkLst>
          <pc:docMk/>
          <pc:sldMk cId="2916215298" sldId="2951"/>
        </pc:sldMkLst>
        <pc:spChg chg="mod">
          <ac:chgData name="VICTOR JOSE GONZALEZ RODRIGUEZ" userId="3fdd7208-0adc-40d2-a594-662a5d66d0ad" providerId="ADAL" clId="{B7141990-3645-43D5-B7C2-8660E46D4AAA}" dt="2025-09-21T05:29:46.611" v="434" actId="962"/>
          <ac:spMkLst>
            <pc:docMk/>
            <pc:sldMk cId="2916215298" sldId="2951"/>
            <ac:spMk id="3" creationId="{9DECCF06-35E6-7A35-8FA6-2F8342BD72D6}"/>
          </ac:spMkLst>
        </pc:spChg>
        <pc:spChg chg="mod">
          <ac:chgData name="VICTOR JOSE GONZALEZ RODRIGUEZ" userId="3fdd7208-0adc-40d2-a594-662a5d66d0ad" providerId="ADAL" clId="{B7141990-3645-43D5-B7C2-8660E46D4AAA}" dt="2025-09-21T05:29:46.615" v="435" actId="962"/>
          <ac:spMkLst>
            <pc:docMk/>
            <pc:sldMk cId="2916215298" sldId="2951"/>
            <ac:spMk id="4" creationId="{1804FEE0-6CDE-55F7-B5C5-D3336860A6DA}"/>
          </ac:spMkLst>
        </pc:spChg>
        <pc:spChg chg="mod">
          <ac:chgData name="VICTOR JOSE GONZALEZ RODRIGUEZ" userId="3fdd7208-0adc-40d2-a594-662a5d66d0ad" providerId="ADAL" clId="{B7141990-3645-43D5-B7C2-8660E46D4AAA}" dt="2025-09-21T05:29:46.619" v="436" actId="962"/>
          <ac:spMkLst>
            <pc:docMk/>
            <pc:sldMk cId="2916215298" sldId="2951"/>
            <ac:spMk id="5" creationId="{BBBE202F-E852-05BA-F145-7E52CA15D169}"/>
          </ac:spMkLst>
        </pc:spChg>
      </pc:sldChg>
      <pc:sldChg chg="modSp mod">
        <pc:chgData name="VICTOR JOSE GONZALEZ RODRIGUEZ" userId="3fdd7208-0adc-40d2-a594-662a5d66d0ad" providerId="ADAL" clId="{B7141990-3645-43D5-B7C2-8660E46D4AAA}" dt="2025-09-21T05:29:46.640" v="439" actId="962"/>
        <pc:sldMkLst>
          <pc:docMk/>
          <pc:sldMk cId="737538280" sldId="2952"/>
        </pc:sldMkLst>
        <pc:spChg chg="mod">
          <ac:chgData name="VICTOR JOSE GONZALEZ RODRIGUEZ" userId="3fdd7208-0adc-40d2-a594-662a5d66d0ad" providerId="ADAL" clId="{B7141990-3645-43D5-B7C2-8660E46D4AAA}" dt="2025-09-21T05:29:46.633" v="437" actId="962"/>
          <ac:spMkLst>
            <pc:docMk/>
            <pc:sldMk cId="737538280" sldId="2952"/>
            <ac:spMk id="3" creationId="{D47F2330-50CB-2B09-7E36-CC2477057084}"/>
          </ac:spMkLst>
        </pc:spChg>
        <pc:spChg chg="mod">
          <ac:chgData name="VICTOR JOSE GONZALEZ RODRIGUEZ" userId="3fdd7208-0adc-40d2-a594-662a5d66d0ad" providerId="ADAL" clId="{B7141990-3645-43D5-B7C2-8660E46D4AAA}" dt="2025-09-21T05:29:46.636" v="438" actId="962"/>
          <ac:spMkLst>
            <pc:docMk/>
            <pc:sldMk cId="737538280" sldId="2952"/>
            <ac:spMk id="4" creationId="{DD6E2544-6DE0-0754-B619-2C8FA04B80C8}"/>
          </ac:spMkLst>
        </pc:spChg>
        <pc:spChg chg="mod">
          <ac:chgData name="VICTOR JOSE GONZALEZ RODRIGUEZ" userId="3fdd7208-0adc-40d2-a594-662a5d66d0ad" providerId="ADAL" clId="{B7141990-3645-43D5-B7C2-8660E46D4AAA}" dt="2025-09-21T05:29:46.640" v="439" actId="962"/>
          <ac:spMkLst>
            <pc:docMk/>
            <pc:sldMk cId="737538280" sldId="2952"/>
            <ac:spMk id="5" creationId="{78A2AE00-7F45-D008-C3FA-ED425253F398}"/>
          </ac:spMkLst>
        </pc:spChg>
      </pc:sldChg>
      <pc:sldChg chg="modSp mod">
        <pc:chgData name="VICTOR JOSE GONZALEZ RODRIGUEZ" userId="3fdd7208-0adc-40d2-a594-662a5d66d0ad" providerId="ADAL" clId="{B7141990-3645-43D5-B7C2-8660E46D4AAA}" dt="2025-09-21T05:29:46.751" v="459" actId="962"/>
        <pc:sldMkLst>
          <pc:docMk/>
          <pc:sldMk cId="553297015" sldId="2953"/>
        </pc:sldMkLst>
        <pc:spChg chg="mod">
          <ac:chgData name="VICTOR JOSE GONZALEZ RODRIGUEZ" userId="3fdd7208-0adc-40d2-a594-662a5d66d0ad" providerId="ADAL" clId="{B7141990-3645-43D5-B7C2-8660E46D4AAA}" dt="2025-09-21T05:29:46.725" v="453" actId="962"/>
          <ac:spMkLst>
            <pc:docMk/>
            <pc:sldMk cId="553297015" sldId="2953"/>
            <ac:spMk id="2" creationId="{18DF9866-A014-A7D7-0409-8544AE2B1573}"/>
          </ac:spMkLst>
        </pc:spChg>
        <pc:spChg chg="mod">
          <ac:chgData name="VICTOR JOSE GONZALEZ RODRIGUEZ" userId="3fdd7208-0adc-40d2-a594-662a5d66d0ad" providerId="ADAL" clId="{B7141990-3645-43D5-B7C2-8660E46D4AAA}" dt="2025-09-21T05:29:46.731" v="454" actId="962"/>
          <ac:spMkLst>
            <pc:docMk/>
            <pc:sldMk cId="553297015" sldId="2953"/>
            <ac:spMk id="3" creationId="{9643F9C2-FDCF-AFFB-BE9A-F3FA4AEDCE17}"/>
          </ac:spMkLst>
        </pc:spChg>
        <pc:spChg chg="mod">
          <ac:chgData name="VICTOR JOSE GONZALEZ RODRIGUEZ" userId="3fdd7208-0adc-40d2-a594-662a5d66d0ad" providerId="ADAL" clId="{B7141990-3645-43D5-B7C2-8660E46D4AAA}" dt="2025-09-21T05:29:46.735" v="455" actId="962"/>
          <ac:spMkLst>
            <pc:docMk/>
            <pc:sldMk cId="553297015" sldId="2953"/>
            <ac:spMk id="4" creationId="{82571A57-5967-A481-8DC9-010E2E976ACF}"/>
          </ac:spMkLst>
        </pc:spChg>
        <pc:cxnChg chg="mod">
          <ac:chgData name="VICTOR JOSE GONZALEZ RODRIGUEZ" userId="3fdd7208-0adc-40d2-a594-662a5d66d0ad" providerId="ADAL" clId="{B7141990-3645-43D5-B7C2-8660E46D4AAA}" dt="2025-09-21T05:29:46.738" v="456" actId="962"/>
          <ac:cxnSpMkLst>
            <pc:docMk/>
            <pc:sldMk cId="553297015" sldId="2953"/>
            <ac:cxnSpMk id="16" creationId="{B9A44972-CF7A-0CFD-31CE-400F648A8F02}"/>
          </ac:cxnSpMkLst>
        </pc:cxnChg>
        <pc:cxnChg chg="mod">
          <ac:chgData name="VICTOR JOSE GONZALEZ RODRIGUEZ" userId="3fdd7208-0adc-40d2-a594-662a5d66d0ad" providerId="ADAL" clId="{B7141990-3645-43D5-B7C2-8660E46D4AAA}" dt="2025-09-21T05:29:46.751" v="459" actId="962"/>
          <ac:cxnSpMkLst>
            <pc:docMk/>
            <pc:sldMk cId="553297015" sldId="2953"/>
            <ac:cxnSpMk id="18" creationId="{89292AFC-3E43-7950-F3E7-9BB9756D64A3}"/>
          </ac:cxnSpMkLst>
        </pc:cxnChg>
        <pc:cxnChg chg="mod">
          <ac:chgData name="VICTOR JOSE GONZALEZ RODRIGUEZ" userId="3fdd7208-0adc-40d2-a594-662a5d66d0ad" providerId="ADAL" clId="{B7141990-3645-43D5-B7C2-8660E46D4AAA}" dt="2025-09-21T05:29:46.742" v="457" actId="962"/>
          <ac:cxnSpMkLst>
            <pc:docMk/>
            <pc:sldMk cId="553297015" sldId="2953"/>
            <ac:cxnSpMk id="19" creationId="{D38592E6-6005-8516-CA84-39D8DD2E7BB7}"/>
          </ac:cxnSpMkLst>
        </pc:cxnChg>
        <pc:cxnChg chg="mod">
          <ac:chgData name="VICTOR JOSE GONZALEZ RODRIGUEZ" userId="3fdd7208-0adc-40d2-a594-662a5d66d0ad" providerId="ADAL" clId="{B7141990-3645-43D5-B7C2-8660E46D4AAA}" dt="2025-09-21T05:29:46.747" v="458" actId="962"/>
          <ac:cxnSpMkLst>
            <pc:docMk/>
            <pc:sldMk cId="553297015" sldId="2953"/>
            <ac:cxnSpMk id="22" creationId="{248294BD-5689-57F4-589A-0C62E7B9645F}"/>
          </ac:cxnSpMkLst>
        </pc:cxnChg>
      </pc:sldChg>
      <pc:sldChg chg="modSp mod">
        <pc:chgData name="VICTOR JOSE GONZALEZ RODRIGUEZ" userId="3fdd7208-0adc-40d2-a594-662a5d66d0ad" providerId="ADAL" clId="{B7141990-3645-43D5-B7C2-8660E46D4AAA}" dt="2025-09-21T05:29:46.840" v="477" actId="962"/>
        <pc:sldMkLst>
          <pc:docMk/>
          <pc:sldMk cId="2835341054" sldId="2954"/>
        </pc:sldMkLst>
        <pc:spChg chg="mod">
          <ac:chgData name="VICTOR JOSE GONZALEZ RODRIGUEZ" userId="3fdd7208-0adc-40d2-a594-662a5d66d0ad" providerId="ADAL" clId="{B7141990-3645-43D5-B7C2-8660E46D4AAA}" dt="2025-09-21T05:29:46.833" v="475" actId="962"/>
          <ac:spMkLst>
            <pc:docMk/>
            <pc:sldMk cId="2835341054" sldId="2954"/>
            <ac:spMk id="7" creationId="{F76C4A58-02D4-55D8-94D2-71B23F77271A}"/>
          </ac:spMkLst>
        </pc:spChg>
        <pc:spChg chg="mod">
          <ac:chgData name="VICTOR JOSE GONZALEZ RODRIGUEZ" userId="3fdd7208-0adc-40d2-a594-662a5d66d0ad" providerId="ADAL" clId="{B7141990-3645-43D5-B7C2-8660E46D4AAA}" dt="2025-09-21T05:29:46.836" v="476" actId="962"/>
          <ac:spMkLst>
            <pc:docMk/>
            <pc:sldMk cId="2835341054" sldId="2954"/>
            <ac:spMk id="8" creationId="{B3A695A6-6627-7D68-AAAC-4E05F4599908}"/>
          </ac:spMkLst>
        </pc:spChg>
        <pc:spChg chg="mod">
          <ac:chgData name="VICTOR JOSE GONZALEZ RODRIGUEZ" userId="3fdd7208-0adc-40d2-a594-662a5d66d0ad" providerId="ADAL" clId="{B7141990-3645-43D5-B7C2-8660E46D4AAA}" dt="2025-09-21T05:29:46.840" v="477" actId="962"/>
          <ac:spMkLst>
            <pc:docMk/>
            <pc:sldMk cId="2835341054" sldId="2954"/>
            <ac:spMk id="13" creationId="{9D6A553C-CA4D-D463-3CBF-68A3819FD58A}"/>
          </ac:spMkLst>
        </pc:spChg>
        <pc:cxnChg chg="mod">
          <ac:chgData name="VICTOR JOSE GONZALEZ RODRIGUEZ" userId="3fdd7208-0adc-40d2-a594-662a5d66d0ad" providerId="ADAL" clId="{B7141990-3645-43D5-B7C2-8660E46D4AAA}" dt="2025-09-21T05:29:46.773" v="460" actId="962"/>
          <ac:cxnSpMkLst>
            <pc:docMk/>
            <pc:sldMk cId="2835341054" sldId="2954"/>
            <ac:cxnSpMk id="9" creationId="{4BBBDF44-F150-A3D1-BFB9-7F9EA8C52CE9}"/>
          </ac:cxnSpMkLst>
        </pc:cxnChg>
        <pc:cxnChg chg="mod">
          <ac:chgData name="VICTOR JOSE GONZALEZ RODRIGUEZ" userId="3fdd7208-0adc-40d2-a594-662a5d66d0ad" providerId="ADAL" clId="{B7141990-3645-43D5-B7C2-8660E46D4AAA}" dt="2025-09-21T05:29:46.777" v="461" actId="962"/>
          <ac:cxnSpMkLst>
            <pc:docMk/>
            <pc:sldMk cId="2835341054" sldId="2954"/>
            <ac:cxnSpMk id="12" creationId="{CF63B448-78D4-6DFA-4887-270AEADE66D1}"/>
          </ac:cxnSpMkLst>
        </pc:cxnChg>
        <pc:cxnChg chg="mod">
          <ac:chgData name="VICTOR JOSE GONZALEZ RODRIGUEZ" userId="3fdd7208-0adc-40d2-a594-662a5d66d0ad" providerId="ADAL" clId="{B7141990-3645-43D5-B7C2-8660E46D4AAA}" dt="2025-09-21T05:29:46.781" v="462" actId="962"/>
          <ac:cxnSpMkLst>
            <pc:docMk/>
            <pc:sldMk cId="2835341054" sldId="2954"/>
            <ac:cxnSpMk id="26" creationId="{E9953940-F6DF-E1CE-5B65-C3A8F419C3EC}"/>
          </ac:cxnSpMkLst>
        </pc:cxnChg>
        <pc:cxnChg chg="mod">
          <ac:chgData name="VICTOR JOSE GONZALEZ RODRIGUEZ" userId="3fdd7208-0adc-40d2-a594-662a5d66d0ad" providerId="ADAL" clId="{B7141990-3645-43D5-B7C2-8660E46D4AAA}" dt="2025-09-21T05:29:46.785" v="463" actId="962"/>
          <ac:cxnSpMkLst>
            <pc:docMk/>
            <pc:sldMk cId="2835341054" sldId="2954"/>
            <ac:cxnSpMk id="35" creationId="{F09482EE-B855-FAD9-E340-EFD6722FB5D8}"/>
          </ac:cxnSpMkLst>
        </pc:cxnChg>
        <pc:cxnChg chg="mod">
          <ac:chgData name="VICTOR JOSE GONZALEZ RODRIGUEZ" userId="3fdd7208-0adc-40d2-a594-662a5d66d0ad" providerId="ADAL" clId="{B7141990-3645-43D5-B7C2-8660E46D4AAA}" dt="2025-09-21T05:29:46.789" v="464" actId="962"/>
          <ac:cxnSpMkLst>
            <pc:docMk/>
            <pc:sldMk cId="2835341054" sldId="2954"/>
            <ac:cxnSpMk id="38" creationId="{CBCD54DD-1809-293B-EEF6-7D9C27C9B668}"/>
          </ac:cxnSpMkLst>
        </pc:cxnChg>
        <pc:cxnChg chg="mod">
          <ac:chgData name="VICTOR JOSE GONZALEZ RODRIGUEZ" userId="3fdd7208-0adc-40d2-a594-662a5d66d0ad" providerId="ADAL" clId="{B7141990-3645-43D5-B7C2-8660E46D4AAA}" dt="2025-09-21T05:29:46.793" v="465" actId="962"/>
          <ac:cxnSpMkLst>
            <pc:docMk/>
            <pc:sldMk cId="2835341054" sldId="2954"/>
            <ac:cxnSpMk id="40" creationId="{31F9C1C7-637B-35F1-1931-A4B9DF4207CF}"/>
          </ac:cxnSpMkLst>
        </pc:cxnChg>
        <pc:cxnChg chg="mod">
          <ac:chgData name="VICTOR JOSE GONZALEZ RODRIGUEZ" userId="3fdd7208-0adc-40d2-a594-662a5d66d0ad" providerId="ADAL" clId="{B7141990-3645-43D5-B7C2-8660E46D4AAA}" dt="2025-09-21T05:29:46.797" v="466" actId="962"/>
          <ac:cxnSpMkLst>
            <pc:docMk/>
            <pc:sldMk cId="2835341054" sldId="2954"/>
            <ac:cxnSpMk id="42" creationId="{1ED1B4C4-FBA7-B000-5C0E-EA9997F06174}"/>
          </ac:cxnSpMkLst>
        </pc:cxnChg>
        <pc:cxnChg chg="mod">
          <ac:chgData name="VICTOR JOSE GONZALEZ RODRIGUEZ" userId="3fdd7208-0adc-40d2-a594-662a5d66d0ad" providerId="ADAL" clId="{B7141990-3645-43D5-B7C2-8660E46D4AAA}" dt="2025-09-21T05:29:46.801" v="467" actId="962"/>
          <ac:cxnSpMkLst>
            <pc:docMk/>
            <pc:sldMk cId="2835341054" sldId="2954"/>
            <ac:cxnSpMk id="44" creationId="{59D3174A-1E74-DB25-EE36-D3F455C3328A}"/>
          </ac:cxnSpMkLst>
        </pc:cxnChg>
        <pc:cxnChg chg="mod">
          <ac:chgData name="VICTOR JOSE GONZALEZ RODRIGUEZ" userId="3fdd7208-0adc-40d2-a594-662a5d66d0ad" providerId="ADAL" clId="{B7141990-3645-43D5-B7C2-8660E46D4AAA}" dt="2025-09-21T05:29:46.804" v="468" actId="962"/>
          <ac:cxnSpMkLst>
            <pc:docMk/>
            <pc:sldMk cId="2835341054" sldId="2954"/>
            <ac:cxnSpMk id="46" creationId="{F93260BC-45FE-E4F3-20AB-A7C52BC9247A}"/>
          </ac:cxnSpMkLst>
        </pc:cxnChg>
        <pc:cxnChg chg="mod">
          <ac:chgData name="VICTOR JOSE GONZALEZ RODRIGUEZ" userId="3fdd7208-0adc-40d2-a594-662a5d66d0ad" providerId="ADAL" clId="{B7141990-3645-43D5-B7C2-8660E46D4AAA}" dt="2025-09-21T05:29:46.809" v="469" actId="962"/>
          <ac:cxnSpMkLst>
            <pc:docMk/>
            <pc:sldMk cId="2835341054" sldId="2954"/>
            <ac:cxnSpMk id="48" creationId="{B526154A-AD48-55D5-D60A-B6E535791473}"/>
          </ac:cxnSpMkLst>
        </pc:cxnChg>
        <pc:cxnChg chg="mod">
          <ac:chgData name="VICTOR JOSE GONZALEZ RODRIGUEZ" userId="3fdd7208-0adc-40d2-a594-662a5d66d0ad" providerId="ADAL" clId="{B7141990-3645-43D5-B7C2-8660E46D4AAA}" dt="2025-09-21T05:29:46.813" v="470" actId="962"/>
          <ac:cxnSpMkLst>
            <pc:docMk/>
            <pc:sldMk cId="2835341054" sldId="2954"/>
            <ac:cxnSpMk id="50" creationId="{7CFB17E1-AC37-DBE9-93DC-6B690B3031C0}"/>
          </ac:cxnSpMkLst>
        </pc:cxnChg>
        <pc:cxnChg chg="mod">
          <ac:chgData name="VICTOR JOSE GONZALEZ RODRIGUEZ" userId="3fdd7208-0adc-40d2-a594-662a5d66d0ad" providerId="ADAL" clId="{B7141990-3645-43D5-B7C2-8660E46D4AAA}" dt="2025-09-21T05:29:46.817" v="471" actId="962"/>
          <ac:cxnSpMkLst>
            <pc:docMk/>
            <pc:sldMk cId="2835341054" sldId="2954"/>
            <ac:cxnSpMk id="55" creationId="{3839D04B-45CD-CDED-6819-0157BE689A61}"/>
          </ac:cxnSpMkLst>
        </pc:cxnChg>
        <pc:cxnChg chg="mod">
          <ac:chgData name="VICTOR JOSE GONZALEZ RODRIGUEZ" userId="3fdd7208-0adc-40d2-a594-662a5d66d0ad" providerId="ADAL" clId="{B7141990-3645-43D5-B7C2-8660E46D4AAA}" dt="2025-09-21T05:29:46.821" v="472" actId="962"/>
          <ac:cxnSpMkLst>
            <pc:docMk/>
            <pc:sldMk cId="2835341054" sldId="2954"/>
            <ac:cxnSpMk id="57" creationId="{7F6D9AEF-1E2D-1B39-D1E6-3A3235201CD4}"/>
          </ac:cxnSpMkLst>
        </pc:cxnChg>
        <pc:cxnChg chg="mod">
          <ac:chgData name="VICTOR JOSE GONZALEZ RODRIGUEZ" userId="3fdd7208-0adc-40d2-a594-662a5d66d0ad" providerId="ADAL" clId="{B7141990-3645-43D5-B7C2-8660E46D4AAA}" dt="2025-09-21T05:29:46.825" v="473" actId="962"/>
          <ac:cxnSpMkLst>
            <pc:docMk/>
            <pc:sldMk cId="2835341054" sldId="2954"/>
            <ac:cxnSpMk id="59" creationId="{C837A32A-6546-2201-5E68-C0F0B890A75B}"/>
          </ac:cxnSpMkLst>
        </pc:cxnChg>
        <pc:cxnChg chg="mod">
          <ac:chgData name="VICTOR JOSE GONZALEZ RODRIGUEZ" userId="3fdd7208-0adc-40d2-a594-662a5d66d0ad" providerId="ADAL" clId="{B7141990-3645-43D5-B7C2-8660E46D4AAA}" dt="2025-09-21T05:29:46.829" v="474" actId="962"/>
          <ac:cxnSpMkLst>
            <pc:docMk/>
            <pc:sldMk cId="2835341054" sldId="2954"/>
            <ac:cxnSpMk id="61" creationId="{2E8EFEEE-D6BC-9A91-3440-48EBF000E464}"/>
          </ac:cxnSpMkLst>
        </pc:cxnChg>
      </pc:sldChg>
      <pc:sldChg chg="modSp mod">
        <pc:chgData name="VICTOR JOSE GONZALEZ RODRIGUEZ" userId="3fdd7208-0adc-40d2-a594-662a5d66d0ad" providerId="ADAL" clId="{B7141990-3645-43D5-B7C2-8660E46D4AAA}" dt="2025-09-21T05:29:46.876" v="481" actId="962"/>
        <pc:sldMkLst>
          <pc:docMk/>
          <pc:sldMk cId="693121974" sldId="2955"/>
        </pc:sldMkLst>
        <pc:spChg chg="mod">
          <ac:chgData name="VICTOR JOSE GONZALEZ RODRIGUEZ" userId="3fdd7208-0adc-40d2-a594-662a5d66d0ad" providerId="ADAL" clId="{B7141990-3645-43D5-B7C2-8660E46D4AAA}" dt="2025-09-21T05:29:46.868" v="479" actId="962"/>
          <ac:spMkLst>
            <pc:docMk/>
            <pc:sldMk cId="693121974" sldId="2955"/>
            <ac:spMk id="3" creationId="{EA77E42C-DF9F-7818-B071-9AF184C9FBFA}"/>
          </ac:spMkLst>
        </pc:spChg>
        <pc:spChg chg="mod">
          <ac:chgData name="VICTOR JOSE GONZALEZ RODRIGUEZ" userId="3fdd7208-0adc-40d2-a594-662a5d66d0ad" providerId="ADAL" clId="{B7141990-3645-43D5-B7C2-8660E46D4AAA}" dt="2025-09-21T05:29:46.872" v="480" actId="962"/>
          <ac:spMkLst>
            <pc:docMk/>
            <pc:sldMk cId="693121974" sldId="2955"/>
            <ac:spMk id="4" creationId="{DD9223EA-0969-7CEA-E0E6-4354E2FCD521}"/>
          </ac:spMkLst>
        </pc:spChg>
        <pc:spChg chg="mod">
          <ac:chgData name="VICTOR JOSE GONZALEZ RODRIGUEZ" userId="3fdd7208-0adc-40d2-a594-662a5d66d0ad" providerId="ADAL" clId="{B7141990-3645-43D5-B7C2-8660E46D4AAA}" dt="2025-09-21T05:29:46.876" v="481" actId="962"/>
          <ac:spMkLst>
            <pc:docMk/>
            <pc:sldMk cId="693121974" sldId="2955"/>
            <ac:spMk id="5" creationId="{7AB858DC-E2A7-020D-E3E4-6D1B8A140F93}"/>
          </ac:spMkLst>
        </pc:spChg>
      </pc:sldChg>
      <pc:sldChg chg="modSp mod">
        <pc:chgData name="VICTOR JOSE GONZALEZ RODRIGUEZ" userId="3fdd7208-0adc-40d2-a594-662a5d66d0ad" providerId="ADAL" clId="{B7141990-3645-43D5-B7C2-8660E46D4AAA}" dt="2025-09-21T05:29:46.600" v="433" actId="962"/>
        <pc:sldMkLst>
          <pc:docMk/>
          <pc:sldMk cId="3097613531" sldId="2956"/>
        </pc:sldMkLst>
        <pc:spChg chg="mod">
          <ac:chgData name="VICTOR JOSE GONZALEZ RODRIGUEZ" userId="3fdd7208-0adc-40d2-a594-662a5d66d0ad" providerId="ADAL" clId="{B7141990-3645-43D5-B7C2-8660E46D4AAA}" dt="2025-09-21T05:29:46.591" v="431" actId="962"/>
          <ac:spMkLst>
            <pc:docMk/>
            <pc:sldMk cId="3097613531" sldId="2956"/>
            <ac:spMk id="45" creationId="{4761A8F9-8E52-68C5-8B28-47D61F037939}"/>
          </ac:spMkLst>
        </pc:spChg>
        <pc:spChg chg="mod">
          <ac:chgData name="VICTOR JOSE GONZALEZ RODRIGUEZ" userId="3fdd7208-0adc-40d2-a594-662a5d66d0ad" providerId="ADAL" clId="{B7141990-3645-43D5-B7C2-8660E46D4AAA}" dt="2025-09-21T05:29:46.596" v="432" actId="962"/>
          <ac:spMkLst>
            <pc:docMk/>
            <pc:sldMk cId="3097613531" sldId="2956"/>
            <ac:spMk id="46" creationId="{2E1E5A39-1D3F-2D57-A8F3-2EF29F3B5922}"/>
          </ac:spMkLst>
        </pc:spChg>
        <pc:spChg chg="mod">
          <ac:chgData name="VICTOR JOSE GONZALEZ RODRIGUEZ" userId="3fdd7208-0adc-40d2-a594-662a5d66d0ad" providerId="ADAL" clId="{B7141990-3645-43D5-B7C2-8660E46D4AAA}" dt="2025-09-21T05:29:46.600" v="433" actId="962"/>
          <ac:spMkLst>
            <pc:docMk/>
            <pc:sldMk cId="3097613531" sldId="2956"/>
            <ac:spMk id="47" creationId="{527F0007-B71E-6273-964F-9207A964D99B}"/>
          </ac:spMkLst>
        </pc:spChg>
        <pc:cxnChg chg="mod">
          <ac:chgData name="VICTOR JOSE GONZALEZ RODRIGUEZ" userId="3fdd7208-0adc-40d2-a594-662a5d66d0ad" providerId="ADAL" clId="{B7141990-3645-43D5-B7C2-8660E46D4AAA}" dt="2025-09-21T05:29:46.549" v="421" actId="962"/>
          <ac:cxnSpMkLst>
            <pc:docMk/>
            <pc:sldMk cId="3097613531" sldId="2956"/>
            <ac:cxnSpMk id="7" creationId="{EAC73B01-2F4E-D4CF-2F18-D2358B54E437}"/>
          </ac:cxnSpMkLst>
        </pc:cxnChg>
        <pc:cxnChg chg="mod">
          <ac:chgData name="VICTOR JOSE GONZALEZ RODRIGUEZ" userId="3fdd7208-0adc-40d2-a594-662a5d66d0ad" providerId="ADAL" clId="{B7141990-3645-43D5-B7C2-8660E46D4AAA}" dt="2025-09-21T05:29:46.553" v="422" actId="962"/>
          <ac:cxnSpMkLst>
            <pc:docMk/>
            <pc:sldMk cId="3097613531" sldId="2956"/>
            <ac:cxnSpMk id="12" creationId="{5CEB1A55-783C-2F0D-BA4B-B57F4CF57D45}"/>
          </ac:cxnSpMkLst>
        </pc:cxnChg>
        <pc:cxnChg chg="mod">
          <ac:chgData name="VICTOR JOSE GONZALEZ RODRIGUEZ" userId="3fdd7208-0adc-40d2-a594-662a5d66d0ad" providerId="ADAL" clId="{B7141990-3645-43D5-B7C2-8660E46D4AAA}" dt="2025-09-21T05:29:46.557" v="423" actId="962"/>
          <ac:cxnSpMkLst>
            <pc:docMk/>
            <pc:sldMk cId="3097613531" sldId="2956"/>
            <ac:cxnSpMk id="16" creationId="{D4542D15-9D23-2064-4F18-D1610A280440}"/>
          </ac:cxnSpMkLst>
        </pc:cxnChg>
        <pc:cxnChg chg="mod">
          <ac:chgData name="VICTOR JOSE GONZALEZ RODRIGUEZ" userId="3fdd7208-0adc-40d2-a594-662a5d66d0ad" providerId="ADAL" clId="{B7141990-3645-43D5-B7C2-8660E46D4AAA}" dt="2025-09-21T05:29:46.562" v="424" actId="962"/>
          <ac:cxnSpMkLst>
            <pc:docMk/>
            <pc:sldMk cId="3097613531" sldId="2956"/>
            <ac:cxnSpMk id="18" creationId="{785F348C-560D-C619-7E4E-D5556CC0A251}"/>
          </ac:cxnSpMkLst>
        </pc:cxnChg>
        <pc:cxnChg chg="mod">
          <ac:chgData name="VICTOR JOSE GONZALEZ RODRIGUEZ" userId="3fdd7208-0adc-40d2-a594-662a5d66d0ad" providerId="ADAL" clId="{B7141990-3645-43D5-B7C2-8660E46D4AAA}" dt="2025-09-21T05:29:46.566" v="425" actId="962"/>
          <ac:cxnSpMkLst>
            <pc:docMk/>
            <pc:sldMk cId="3097613531" sldId="2956"/>
            <ac:cxnSpMk id="20" creationId="{9E628C88-BD8E-682F-64F8-A454794A9122}"/>
          </ac:cxnSpMkLst>
        </pc:cxnChg>
        <pc:cxnChg chg="mod">
          <ac:chgData name="VICTOR JOSE GONZALEZ RODRIGUEZ" userId="3fdd7208-0adc-40d2-a594-662a5d66d0ad" providerId="ADAL" clId="{B7141990-3645-43D5-B7C2-8660E46D4AAA}" dt="2025-09-21T05:29:46.569" v="426" actId="962"/>
          <ac:cxnSpMkLst>
            <pc:docMk/>
            <pc:sldMk cId="3097613531" sldId="2956"/>
            <ac:cxnSpMk id="22" creationId="{4D32056E-9F31-0BDA-08C6-83CFC3479424}"/>
          </ac:cxnSpMkLst>
        </pc:cxnChg>
        <pc:cxnChg chg="mod">
          <ac:chgData name="VICTOR JOSE GONZALEZ RODRIGUEZ" userId="3fdd7208-0adc-40d2-a594-662a5d66d0ad" providerId="ADAL" clId="{B7141990-3645-43D5-B7C2-8660E46D4AAA}" dt="2025-09-21T05:29:46.573" v="427" actId="962"/>
          <ac:cxnSpMkLst>
            <pc:docMk/>
            <pc:sldMk cId="3097613531" sldId="2956"/>
            <ac:cxnSpMk id="24" creationId="{239AA124-D102-4C40-7EF8-45A4338953AC}"/>
          </ac:cxnSpMkLst>
        </pc:cxnChg>
        <pc:cxnChg chg="mod">
          <ac:chgData name="VICTOR JOSE GONZALEZ RODRIGUEZ" userId="3fdd7208-0adc-40d2-a594-662a5d66d0ad" providerId="ADAL" clId="{B7141990-3645-43D5-B7C2-8660E46D4AAA}" dt="2025-09-21T05:29:46.578" v="428" actId="962"/>
          <ac:cxnSpMkLst>
            <pc:docMk/>
            <pc:sldMk cId="3097613531" sldId="2956"/>
            <ac:cxnSpMk id="28" creationId="{11FEDC24-8788-FAA3-4987-9746B28C315B}"/>
          </ac:cxnSpMkLst>
        </pc:cxnChg>
        <pc:cxnChg chg="mod">
          <ac:chgData name="VICTOR JOSE GONZALEZ RODRIGUEZ" userId="3fdd7208-0adc-40d2-a594-662a5d66d0ad" providerId="ADAL" clId="{B7141990-3645-43D5-B7C2-8660E46D4AAA}" dt="2025-09-21T05:29:46.582" v="429" actId="962"/>
          <ac:cxnSpMkLst>
            <pc:docMk/>
            <pc:sldMk cId="3097613531" sldId="2956"/>
            <ac:cxnSpMk id="32" creationId="{F6C7EAE4-AD0A-FE25-8335-B9EDA1A99253}"/>
          </ac:cxnSpMkLst>
        </pc:cxnChg>
        <pc:cxnChg chg="mod">
          <ac:chgData name="VICTOR JOSE GONZALEZ RODRIGUEZ" userId="3fdd7208-0adc-40d2-a594-662a5d66d0ad" providerId="ADAL" clId="{B7141990-3645-43D5-B7C2-8660E46D4AAA}" dt="2025-09-21T05:29:46.586" v="430" actId="962"/>
          <ac:cxnSpMkLst>
            <pc:docMk/>
            <pc:sldMk cId="3097613531" sldId="2956"/>
            <ac:cxnSpMk id="43" creationId="{DE291A0D-0208-3A06-BA5C-07EF1C83E880}"/>
          </ac:cxnSpMkLst>
        </pc:cxnChg>
      </pc:sldChg>
      <pc:sldChg chg="modSp mod">
        <pc:chgData name="VICTOR JOSE GONZALEZ RODRIGUEZ" userId="3fdd7208-0adc-40d2-a594-662a5d66d0ad" providerId="ADAL" clId="{B7141990-3645-43D5-B7C2-8660E46D4AAA}" dt="2025-09-21T05:29:46.707" v="452" actId="962"/>
        <pc:sldMkLst>
          <pc:docMk/>
          <pc:sldMk cId="2157699968" sldId="2957"/>
        </pc:sldMkLst>
        <pc:spChg chg="mod">
          <ac:chgData name="VICTOR JOSE GONZALEZ RODRIGUEZ" userId="3fdd7208-0adc-40d2-a594-662a5d66d0ad" providerId="ADAL" clId="{B7141990-3645-43D5-B7C2-8660E46D4AAA}" dt="2025-09-21T05:29:46.699" v="450" actId="962"/>
          <ac:spMkLst>
            <pc:docMk/>
            <pc:sldMk cId="2157699968" sldId="2957"/>
            <ac:spMk id="43" creationId="{BE5E90D1-04E3-F287-A692-FB5D03102CB3}"/>
          </ac:spMkLst>
        </pc:spChg>
        <pc:spChg chg="mod">
          <ac:chgData name="VICTOR JOSE GONZALEZ RODRIGUEZ" userId="3fdd7208-0adc-40d2-a594-662a5d66d0ad" providerId="ADAL" clId="{B7141990-3645-43D5-B7C2-8660E46D4AAA}" dt="2025-09-21T05:29:46.703" v="451" actId="962"/>
          <ac:spMkLst>
            <pc:docMk/>
            <pc:sldMk cId="2157699968" sldId="2957"/>
            <ac:spMk id="44" creationId="{5FB1A698-5311-2B5D-BAD6-7E011EA7096A}"/>
          </ac:spMkLst>
        </pc:spChg>
        <pc:spChg chg="mod">
          <ac:chgData name="VICTOR JOSE GONZALEZ RODRIGUEZ" userId="3fdd7208-0adc-40d2-a594-662a5d66d0ad" providerId="ADAL" clId="{B7141990-3645-43D5-B7C2-8660E46D4AAA}" dt="2025-09-21T05:29:46.707" v="452" actId="962"/>
          <ac:spMkLst>
            <pc:docMk/>
            <pc:sldMk cId="2157699968" sldId="2957"/>
            <ac:spMk id="45" creationId="{A3FCE10F-35DB-672F-B70A-302AEB2C5442}"/>
          </ac:spMkLst>
        </pc:spChg>
        <pc:cxnChg chg="mod">
          <ac:chgData name="VICTOR JOSE GONZALEZ RODRIGUEZ" userId="3fdd7208-0adc-40d2-a594-662a5d66d0ad" providerId="ADAL" clId="{B7141990-3645-43D5-B7C2-8660E46D4AAA}" dt="2025-09-21T05:29:46.658" v="440" actId="962"/>
          <ac:cxnSpMkLst>
            <pc:docMk/>
            <pc:sldMk cId="2157699968" sldId="2957"/>
            <ac:cxnSpMk id="7" creationId="{3F30C748-1595-4BD6-37CC-FE178375A9D8}"/>
          </ac:cxnSpMkLst>
        </pc:cxnChg>
        <pc:cxnChg chg="mod">
          <ac:chgData name="VICTOR JOSE GONZALEZ RODRIGUEZ" userId="3fdd7208-0adc-40d2-a594-662a5d66d0ad" providerId="ADAL" clId="{B7141990-3645-43D5-B7C2-8660E46D4AAA}" dt="2025-09-21T05:29:46.662" v="441" actId="962"/>
          <ac:cxnSpMkLst>
            <pc:docMk/>
            <pc:sldMk cId="2157699968" sldId="2957"/>
            <ac:cxnSpMk id="9" creationId="{A64E6C2F-5EE0-596B-2102-9EFAFA07D839}"/>
          </ac:cxnSpMkLst>
        </pc:cxnChg>
        <pc:cxnChg chg="mod">
          <ac:chgData name="VICTOR JOSE GONZALEZ RODRIGUEZ" userId="3fdd7208-0adc-40d2-a594-662a5d66d0ad" providerId="ADAL" clId="{B7141990-3645-43D5-B7C2-8660E46D4AAA}" dt="2025-09-21T05:29:46.666" v="442" actId="962"/>
          <ac:cxnSpMkLst>
            <pc:docMk/>
            <pc:sldMk cId="2157699968" sldId="2957"/>
            <ac:cxnSpMk id="11" creationId="{BB41CB6D-4871-1A6C-5F49-C2379A85723B}"/>
          </ac:cxnSpMkLst>
        </pc:cxnChg>
        <pc:cxnChg chg="mod">
          <ac:chgData name="VICTOR JOSE GONZALEZ RODRIGUEZ" userId="3fdd7208-0adc-40d2-a594-662a5d66d0ad" providerId="ADAL" clId="{B7141990-3645-43D5-B7C2-8660E46D4AAA}" dt="2025-09-21T05:29:46.671" v="443" actId="962"/>
          <ac:cxnSpMkLst>
            <pc:docMk/>
            <pc:sldMk cId="2157699968" sldId="2957"/>
            <ac:cxnSpMk id="13" creationId="{60B05A5B-D8FE-6C31-5E49-FB399BA4FAF1}"/>
          </ac:cxnSpMkLst>
        </pc:cxnChg>
        <pc:cxnChg chg="mod">
          <ac:chgData name="VICTOR JOSE GONZALEZ RODRIGUEZ" userId="3fdd7208-0adc-40d2-a594-662a5d66d0ad" providerId="ADAL" clId="{B7141990-3645-43D5-B7C2-8660E46D4AAA}" dt="2025-09-21T05:29:46.675" v="444" actId="962"/>
          <ac:cxnSpMkLst>
            <pc:docMk/>
            <pc:sldMk cId="2157699968" sldId="2957"/>
            <ac:cxnSpMk id="15" creationId="{67BF5142-1E16-FF52-1D1B-4F56A037CC93}"/>
          </ac:cxnSpMkLst>
        </pc:cxnChg>
        <pc:cxnChg chg="mod">
          <ac:chgData name="VICTOR JOSE GONZALEZ RODRIGUEZ" userId="3fdd7208-0adc-40d2-a594-662a5d66d0ad" providerId="ADAL" clId="{B7141990-3645-43D5-B7C2-8660E46D4AAA}" dt="2025-09-21T05:29:46.679" v="445" actId="962"/>
          <ac:cxnSpMkLst>
            <pc:docMk/>
            <pc:sldMk cId="2157699968" sldId="2957"/>
            <ac:cxnSpMk id="17" creationId="{33EDD2C7-0D84-6AA3-0A8B-E09EBE874DF1}"/>
          </ac:cxnSpMkLst>
        </pc:cxnChg>
        <pc:cxnChg chg="mod">
          <ac:chgData name="VICTOR JOSE GONZALEZ RODRIGUEZ" userId="3fdd7208-0adc-40d2-a594-662a5d66d0ad" providerId="ADAL" clId="{B7141990-3645-43D5-B7C2-8660E46D4AAA}" dt="2025-09-21T05:29:46.683" v="446" actId="962"/>
          <ac:cxnSpMkLst>
            <pc:docMk/>
            <pc:sldMk cId="2157699968" sldId="2957"/>
            <ac:cxnSpMk id="19" creationId="{266E9E4F-92C2-D5AA-1A2E-C6A685362361}"/>
          </ac:cxnSpMkLst>
        </pc:cxnChg>
        <pc:cxnChg chg="mod">
          <ac:chgData name="VICTOR JOSE GONZALEZ RODRIGUEZ" userId="3fdd7208-0adc-40d2-a594-662a5d66d0ad" providerId="ADAL" clId="{B7141990-3645-43D5-B7C2-8660E46D4AAA}" dt="2025-09-21T05:29:46.686" v="447" actId="962"/>
          <ac:cxnSpMkLst>
            <pc:docMk/>
            <pc:sldMk cId="2157699968" sldId="2957"/>
            <ac:cxnSpMk id="23" creationId="{559127D2-005A-E655-C564-BAD997BF2332}"/>
          </ac:cxnSpMkLst>
        </pc:cxnChg>
        <pc:cxnChg chg="mod">
          <ac:chgData name="VICTOR JOSE GONZALEZ RODRIGUEZ" userId="3fdd7208-0adc-40d2-a594-662a5d66d0ad" providerId="ADAL" clId="{B7141990-3645-43D5-B7C2-8660E46D4AAA}" dt="2025-09-21T05:29:46.691" v="448" actId="962"/>
          <ac:cxnSpMkLst>
            <pc:docMk/>
            <pc:sldMk cId="2157699968" sldId="2957"/>
            <ac:cxnSpMk id="38" creationId="{AFDB244D-F3B3-9B11-D354-4F28D14A23FF}"/>
          </ac:cxnSpMkLst>
        </pc:cxnChg>
        <pc:cxnChg chg="mod">
          <ac:chgData name="VICTOR JOSE GONZALEZ RODRIGUEZ" userId="3fdd7208-0adc-40d2-a594-662a5d66d0ad" providerId="ADAL" clId="{B7141990-3645-43D5-B7C2-8660E46D4AAA}" dt="2025-09-21T05:29:46.695" v="449" actId="962"/>
          <ac:cxnSpMkLst>
            <pc:docMk/>
            <pc:sldMk cId="2157699968" sldId="2957"/>
            <ac:cxnSpMk id="39" creationId="{2BB1E813-9E09-528E-F52C-D1F27BC3C181}"/>
          </ac:cxnSpMkLst>
        </pc:cxnChg>
      </pc:sldChg>
      <pc:sldChg chg="modSp mod">
        <pc:chgData name="VICTOR JOSE GONZALEZ RODRIGUEZ" userId="3fdd7208-0adc-40d2-a594-662a5d66d0ad" providerId="ADAL" clId="{B7141990-3645-43D5-B7C2-8660E46D4AAA}" dt="2025-09-21T05:29:46.848" v="478" actId="962"/>
        <pc:sldMkLst>
          <pc:docMk/>
          <pc:sldMk cId="2537692158" sldId="2958"/>
        </pc:sldMkLst>
        <pc:spChg chg="mod">
          <ac:chgData name="VICTOR JOSE GONZALEZ RODRIGUEZ" userId="3fdd7208-0adc-40d2-a594-662a5d66d0ad" providerId="ADAL" clId="{B7141990-3645-43D5-B7C2-8660E46D4AAA}" dt="2025-09-21T05:29:46.848" v="478" actId="962"/>
          <ac:spMkLst>
            <pc:docMk/>
            <pc:sldMk cId="2537692158" sldId="2958"/>
            <ac:spMk id="2" creationId="{97D983C8-4433-BDB6-2FD3-BBC8E5FADF7C}"/>
          </ac:spMkLst>
        </pc:spChg>
      </pc:sldChg>
      <pc:sldChg chg="modSp mod">
        <pc:chgData name="VICTOR JOSE GONZALEZ RODRIGUEZ" userId="3fdd7208-0adc-40d2-a594-662a5d66d0ad" providerId="ADAL" clId="{B7141990-3645-43D5-B7C2-8660E46D4AAA}" dt="2025-09-21T05:29:46.902" v="484" actId="962"/>
        <pc:sldMkLst>
          <pc:docMk/>
          <pc:sldMk cId="1688861489" sldId="2959"/>
        </pc:sldMkLst>
        <pc:spChg chg="mod">
          <ac:chgData name="VICTOR JOSE GONZALEZ RODRIGUEZ" userId="3fdd7208-0adc-40d2-a594-662a5d66d0ad" providerId="ADAL" clId="{B7141990-3645-43D5-B7C2-8660E46D4AAA}" dt="2025-09-21T05:29:46.894" v="482" actId="962"/>
          <ac:spMkLst>
            <pc:docMk/>
            <pc:sldMk cId="1688861489" sldId="2959"/>
            <ac:spMk id="3" creationId="{3F82E84A-799D-3EF9-F41A-EBC89A11F2FD}"/>
          </ac:spMkLst>
        </pc:spChg>
        <pc:spChg chg="mod">
          <ac:chgData name="VICTOR JOSE GONZALEZ RODRIGUEZ" userId="3fdd7208-0adc-40d2-a594-662a5d66d0ad" providerId="ADAL" clId="{B7141990-3645-43D5-B7C2-8660E46D4AAA}" dt="2025-09-21T05:29:46.898" v="483" actId="962"/>
          <ac:spMkLst>
            <pc:docMk/>
            <pc:sldMk cId="1688861489" sldId="2959"/>
            <ac:spMk id="4" creationId="{6FFF8B20-1CCC-38AF-B43B-370A53CD4207}"/>
          </ac:spMkLst>
        </pc:spChg>
        <pc:spChg chg="mod">
          <ac:chgData name="VICTOR JOSE GONZALEZ RODRIGUEZ" userId="3fdd7208-0adc-40d2-a594-662a5d66d0ad" providerId="ADAL" clId="{B7141990-3645-43D5-B7C2-8660E46D4AAA}" dt="2025-09-21T05:29:46.902" v="484" actId="962"/>
          <ac:spMkLst>
            <pc:docMk/>
            <pc:sldMk cId="1688861489" sldId="2959"/>
            <ac:spMk id="5" creationId="{624402D3-4E81-50BD-DE17-086BFFAF8473}"/>
          </ac:spMkLst>
        </pc:spChg>
      </pc:sldChg>
      <pc:sldChg chg="modSp mod">
        <pc:chgData name="VICTOR JOSE GONZALEZ RODRIGUEZ" userId="3fdd7208-0adc-40d2-a594-662a5d66d0ad" providerId="ADAL" clId="{B7141990-3645-43D5-B7C2-8660E46D4AAA}" dt="2025-09-21T05:29:46.922" v="487" actId="962"/>
        <pc:sldMkLst>
          <pc:docMk/>
          <pc:sldMk cId="1257585221" sldId="2960"/>
        </pc:sldMkLst>
        <pc:spChg chg="mod">
          <ac:chgData name="VICTOR JOSE GONZALEZ RODRIGUEZ" userId="3fdd7208-0adc-40d2-a594-662a5d66d0ad" providerId="ADAL" clId="{B7141990-3645-43D5-B7C2-8660E46D4AAA}" dt="2025-09-21T05:29:46.915" v="485" actId="962"/>
          <ac:spMkLst>
            <pc:docMk/>
            <pc:sldMk cId="1257585221" sldId="2960"/>
            <ac:spMk id="3" creationId="{F9E59A1B-D980-8E28-4C32-83A4A5909E0E}"/>
          </ac:spMkLst>
        </pc:spChg>
        <pc:spChg chg="mod">
          <ac:chgData name="VICTOR JOSE GONZALEZ RODRIGUEZ" userId="3fdd7208-0adc-40d2-a594-662a5d66d0ad" providerId="ADAL" clId="{B7141990-3645-43D5-B7C2-8660E46D4AAA}" dt="2025-09-21T05:29:46.919" v="486" actId="962"/>
          <ac:spMkLst>
            <pc:docMk/>
            <pc:sldMk cId="1257585221" sldId="2960"/>
            <ac:spMk id="4" creationId="{153D882D-D4E6-4204-1B62-05A72A92249A}"/>
          </ac:spMkLst>
        </pc:spChg>
        <pc:spChg chg="mod">
          <ac:chgData name="VICTOR JOSE GONZALEZ RODRIGUEZ" userId="3fdd7208-0adc-40d2-a594-662a5d66d0ad" providerId="ADAL" clId="{B7141990-3645-43D5-B7C2-8660E46D4AAA}" dt="2025-09-21T05:29:46.922" v="487" actId="962"/>
          <ac:spMkLst>
            <pc:docMk/>
            <pc:sldMk cId="1257585221" sldId="2960"/>
            <ac:spMk id="5" creationId="{1FFBBC06-5471-380B-71EB-BA4A77F96BFC}"/>
          </ac:spMkLst>
        </pc:spChg>
      </pc:sldChg>
      <pc:sldChg chg="modSp mod">
        <pc:chgData name="VICTOR JOSE GONZALEZ RODRIGUEZ" userId="3fdd7208-0adc-40d2-a594-662a5d66d0ad" providerId="ADAL" clId="{B7141990-3645-43D5-B7C2-8660E46D4AAA}" dt="2025-09-21T05:29:46.939" v="490" actId="962"/>
        <pc:sldMkLst>
          <pc:docMk/>
          <pc:sldMk cId="1814267722" sldId="2961"/>
        </pc:sldMkLst>
        <pc:spChg chg="mod">
          <ac:chgData name="VICTOR JOSE GONZALEZ RODRIGUEZ" userId="3fdd7208-0adc-40d2-a594-662a5d66d0ad" providerId="ADAL" clId="{B7141990-3645-43D5-B7C2-8660E46D4AAA}" dt="2025-09-21T05:29:46.933" v="488" actId="962"/>
          <ac:spMkLst>
            <pc:docMk/>
            <pc:sldMk cId="1814267722" sldId="2961"/>
            <ac:spMk id="3" creationId="{A45A8A72-01F1-8F93-C75C-51265D78D072}"/>
          </ac:spMkLst>
        </pc:spChg>
        <pc:spChg chg="mod">
          <ac:chgData name="VICTOR JOSE GONZALEZ RODRIGUEZ" userId="3fdd7208-0adc-40d2-a594-662a5d66d0ad" providerId="ADAL" clId="{B7141990-3645-43D5-B7C2-8660E46D4AAA}" dt="2025-09-21T05:29:46.936" v="489" actId="962"/>
          <ac:spMkLst>
            <pc:docMk/>
            <pc:sldMk cId="1814267722" sldId="2961"/>
            <ac:spMk id="4" creationId="{CDF3C519-B8E8-3C74-8130-965448D75269}"/>
          </ac:spMkLst>
        </pc:spChg>
        <pc:spChg chg="mod">
          <ac:chgData name="VICTOR JOSE GONZALEZ RODRIGUEZ" userId="3fdd7208-0adc-40d2-a594-662a5d66d0ad" providerId="ADAL" clId="{B7141990-3645-43D5-B7C2-8660E46D4AAA}" dt="2025-09-21T05:29:46.939" v="490" actId="962"/>
          <ac:spMkLst>
            <pc:docMk/>
            <pc:sldMk cId="1814267722" sldId="2961"/>
            <ac:spMk id="5" creationId="{1E0F31BD-B77B-B13B-50A0-2CF6CE7C934E}"/>
          </ac:spMkLst>
        </pc:spChg>
      </pc:sldChg>
      <pc:sldChg chg="modSp mod">
        <pc:chgData name="VICTOR JOSE GONZALEZ RODRIGUEZ" userId="3fdd7208-0adc-40d2-a594-662a5d66d0ad" providerId="ADAL" clId="{B7141990-3645-43D5-B7C2-8660E46D4AAA}" dt="2025-09-21T05:29:46.964" v="493" actId="962"/>
        <pc:sldMkLst>
          <pc:docMk/>
          <pc:sldMk cId="2001524639" sldId="2962"/>
        </pc:sldMkLst>
        <pc:spChg chg="mod">
          <ac:chgData name="VICTOR JOSE GONZALEZ RODRIGUEZ" userId="3fdd7208-0adc-40d2-a594-662a5d66d0ad" providerId="ADAL" clId="{B7141990-3645-43D5-B7C2-8660E46D4AAA}" dt="2025-09-21T05:29:46.956" v="491" actId="962"/>
          <ac:spMkLst>
            <pc:docMk/>
            <pc:sldMk cId="2001524639" sldId="2962"/>
            <ac:spMk id="3" creationId="{7C605360-6278-5B4E-56D8-3B3ABA036A3D}"/>
          </ac:spMkLst>
        </pc:spChg>
        <pc:spChg chg="mod">
          <ac:chgData name="VICTOR JOSE GONZALEZ RODRIGUEZ" userId="3fdd7208-0adc-40d2-a594-662a5d66d0ad" providerId="ADAL" clId="{B7141990-3645-43D5-B7C2-8660E46D4AAA}" dt="2025-09-21T05:29:46.960" v="492" actId="962"/>
          <ac:spMkLst>
            <pc:docMk/>
            <pc:sldMk cId="2001524639" sldId="2962"/>
            <ac:spMk id="4" creationId="{26021CBB-1811-39BB-E5C3-5DF105291A22}"/>
          </ac:spMkLst>
        </pc:spChg>
        <pc:spChg chg="mod">
          <ac:chgData name="VICTOR JOSE GONZALEZ RODRIGUEZ" userId="3fdd7208-0adc-40d2-a594-662a5d66d0ad" providerId="ADAL" clId="{B7141990-3645-43D5-B7C2-8660E46D4AAA}" dt="2025-09-21T05:29:46.964" v="493" actId="962"/>
          <ac:spMkLst>
            <pc:docMk/>
            <pc:sldMk cId="2001524639" sldId="2962"/>
            <ac:spMk id="5" creationId="{58E501EC-29A5-EE1A-EFEC-222A133B8731}"/>
          </ac:spMkLst>
        </pc:spChg>
      </pc:sldChg>
      <pc:sldChg chg="modSp mod">
        <pc:chgData name="VICTOR JOSE GONZALEZ RODRIGUEZ" userId="3fdd7208-0adc-40d2-a594-662a5d66d0ad" providerId="ADAL" clId="{B7141990-3645-43D5-B7C2-8660E46D4AAA}" dt="2025-09-21T05:29:46.981" v="496" actId="962"/>
        <pc:sldMkLst>
          <pc:docMk/>
          <pc:sldMk cId="1567961227" sldId="2963"/>
        </pc:sldMkLst>
        <pc:spChg chg="mod">
          <ac:chgData name="VICTOR JOSE GONZALEZ RODRIGUEZ" userId="3fdd7208-0adc-40d2-a594-662a5d66d0ad" providerId="ADAL" clId="{B7141990-3645-43D5-B7C2-8660E46D4AAA}" dt="2025-09-21T05:29:46.972" v="494" actId="962"/>
          <ac:spMkLst>
            <pc:docMk/>
            <pc:sldMk cId="1567961227" sldId="2963"/>
            <ac:spMk id="3" creationId="{7C4806D6-022D-1FDA-7B6D-E526F2ACA00B}"/>
          </ac:spMkLst>
        </pc:spChg>
        <pc:spChg chg="mod">
          <ac:chgData name="VICTOR JOSE GONZALEZ RODRIGUEZ" userId="3fdd7208-0adc-40d2-a594-662a5d66d0ad" providerId="ADAL" clId="{B7141990-3645-43D5-B7C2-8660E46D4AAA}" dt="2025-09-21T05:29:46.976" v="495" actId="962"/>
          <ac:spMkLst>
            <pc:docMk/>
            <pc:sldMk cId="1567961227" sldId="2963"/>
            <ac:spMk id="4" creationId="{32CEF0A4-283C-C567-C2E9-0BF27E59397D}"/>
          </ac:spMkLst>
        </pc:spChg>
        <pc:spChg chg="mod">
          <ac:chgData name="VICTOR JOSE GONZALEZ RODRIGUEZ" userId="3fdd7208-0adc-40d2-a594-662a5d66d0ad" providerId="ADAL" clId="{B7141990-3645-43D5-B7C2-8660E46D4AAA}" dt="2025-09-21T05:29:46.981" v="496" actId="962"/>
          <ac:spMkLst>
            <pc:docMk/>
            <pc:sldMk cId="1567961227" sldId="2963"/>
            <ac:spMk id="5" creationId="{75D32E74-C071-01E2-2A5A-A45A029DEFB0}"/>
          </ac:spMkLst>
        </pc:spChg>
      </pc:sldChg>
      <pc:sldChg chg="modSp mod">
        <pc:chgData name="VICTOR JOSE GONZALEZ RODRIGUEZ" userId="3fdd7208-0adc-40d2-a594-662a5d66d0ad" providerId="ADAL" clId="{B7141990-3645-43D5-B7C2-8660E46D4AAA}" dt="2025-09-21T05:29:47.001" v="499" actId="962"/>
        <pc:sldMkLst>
          <pc:docMk/>
          <pc:sldMk cId="3520731936" sldId="2964"/>
        </pc:sldMkLst>
        <pc:spChg chg="mod">
          <ac:chgData name="VICTOR JOSE GONZALEZ RODRIGUEZ" userId="3fdd7208-0adc-40d2-a594-662a5d66d0ad" providerId="ADAL" clId="{B7141990-3645-43D5-B7C2-8660E46D4AAA}" dt="2025-09-21T05:29:46.992" v="497" actId="962"/>
          <ac:spMkLst>
            <pc:docMk/>
            <pc:sldMk cId="3520731936" sldId="2964"/>
            <ac:spMk id="2" creationId="{F7856E6F-F953-F8FE-8359-FF03F79B48AD}"/>
          </ac:spMkLst>
        </pc:spChg>
        <pc:spChg chg="mod">
          <ac:chgData name="VICTOR JOSE GONZALEZ RODRIGUEZ" userId="3fdd7208-0adc-40d2-a594-662a5d66d0ad" providerId="ADAL" clId="{B7141990-3645-43D5-B7C2-8660E46D4AAA}" dt="2025-09-21T05:29:46.996" v="498" actId="962"/>
          <ac:spMkLst>
            <pc:docMk/>
            <pc:sldMk cId="3520731936" sldId="2964"/>
            <ac:spMk id="3" creationId="{B88D913A-722F-29E4-A9BF-55937EA93884}"/>
          </ac:spMkLst>
        </pc:spChg>
        <pc:spChg chg="mod">
          <ac:chgData name="VICTOR JOSE GONZALEZ RODRIGUEZ" userId="3fdd7208-0adc-40d2-a594-662a5d66d0ad" providerId="ADAL" clId="{B7141990-3645-43D5-B7C2-8660E46D4AAA}" dt="2025-09-21T05:29:47.001" v="499" actId="962"/>
          <ac:spMkLst>
            <pc:docMk/>
            <pc:sldMk cId="3520731936" sldId="2964"/>
            <ac:spMk id="13" creationId="{A2883156-F49F-168A-8AC0-57754676A376}"/>
          </ac:spMkLst>
        </pc:spChg>
      </pc:sldChg>
      <pc:sldChg chg="modSp mod">
        <pc:chgData name="VICTOR JOSE GONZALEZ RODRIGUEZ" userId="3fdd7208-0adc-40d2-a594-662a5d66d0ad" providerId="ADAL" clId="{B7141990-3645-43D5-B7C2-8660E46D4AAA}" dt="2025-09-21T05:29:47.007" v="500" actId="962"/>
        <pc:sldMkLst>
          <pc:docMk/>
          <pc:sldMk cId="2377647584" sldId="2965"/>
        </pc:sldMkLst>
        <pc:spChg chg="mod">
          <ac:chgData name="VICTOR JOSE GONZALEZ RODRIGUEZ" userId="3fdd7208-0adc-40d2-a594-662a5d66d0ad" providerId="ADAL" clId="{B7141990-3645-43D5-B7C2-8660E46D4AAA}" dt="2025-09-21T05:29:47.007" v="500" actId="962"/>
          <ac:spMkLst>
            <pc:docMk/>
            <pc:sldMk cId="2377647584" sldId="2965"/>
            <ac:spMk id="2" creationId="{DE5B9C93-48DE-49C6-A667-961C0070E873}"/>
          </ac:spMkLst>
        </pc:spChg>
      </pc:sldChg>
      <pc:sldChg chg="modSp mod">
        <pc:chgData name="VICTOR JOSE GONZALEZ RODRIGUEZ" userId="3fdd7208-0adc-40d2-a594-662a5d66d0ad" providerId="ADAL" clId="{B7141990-3645-43D5-B7C2-8660E46D4AAA}" dt="2025-09-21T05:29:47.034" v="503" actId="962"/>
        <pc:sldMkLst>
          <pc:docMk/>
          <pc:sldMk cId="404072369" sldId="2966"/>
        </pc:sldMkLst>
        <pc:spChg chg="mod">
          <ac:chgData name="VICTOR JOSE GONZALEZ RODRIGUEZ" userId="3fdd7208-0adc-40d2-a594-662a5d66d0ad" providerId="ADAL" clId="{B7141990-3645-43D5-B7C2-8660E46D4AAA}" dt="2025-09-21T05:29:47.025" v="501" actId="962"/>
          <ac:spMkLst>
            <pc:docMk/>
            <pc:sldMk cId="404072369" sldId="2966"/>
            <ac:spMk id="2" creationId="{564A96DB-71CC-09C2-2645-EEC67D3A7AAE}"/>
          </ac:spMkLst>
        </pc:spChg>
        <pc:spChg chg="mod">
          <ac:chgData name="VICTOR JOSE GONZALEZ RODRIGUEZ" userId="3fdd7208-0adc-40d2-a594-662a5d66d0ad" providerId="ADAL" clId="{B7141990-3645-43D5-B7C2-8660E46D4AAA}" dt="2025-09-21T05:29:47.030" v="502" actId="962"/>
          <ac:spMkLst>
            <pc:docMk/>
            <pc:sldMk cId="404072369" sldId="2966"/>
            <ac:spMk id="3" creationId="{A48DF9C8-CDEF-CEE3-9A81-A5DBA8E1C11D}"/>
          </ac:spMkLst>
        </pc:spChg>
        <pc:spChg chg="mod">
          <ac:chgData name="VICTOR JOSE GONZALEZ RODRIGUEZ" userId="3fdd7208-0adc-40d2-a594-662a5d66d0ad" providerId="ADAL" clId="{B7141990-3645-43D5-B7C2-8660E46D4AAA}" dt="2025-09-21T05:29:47.034" v="503" actId="962"/>
          <ac:spMkLst>
            <pc:docMk/>
            <pc:sldMk cId="404072369" sldId="2966"/>
            <ac:spMk id="9" creationId="{BB349251-3AAB-8A40-A682-B1D500357EF8}"/>
          </ac:spMkLst>
        </pc:spChg>
      </pc:sldChg>
      <pc:sldChg chg="modSp mod">
        <pc:chgData name="VICTOR JOSE GONZALEZ RODRIGUEZ" userId="3fdd7208-0adc-40d2-a594-662a5d66d0ad" providerId="ADAL" clId="{B7141990-3645-43D5-B7C2-8660E46D4AAA}" dt="2025-09-21T05:29:47.063" v="506" actId="962"/>
        <pc:sldMkLst>
          <pc:docMk/>
          <pc:sldMk cId="2134801307" sldId="2967"/>
        </pc:sldMkLst>
        <pc:spChg chg="mod">
          <ac:chgData name="VICTOR JOSE GONZALEZ RODRIGUEZ" userId="3fdd7208-0adc-40d2-a594-662a5d66d0ad" providerId="ADAL" clId="{B7141990-3645-43D5-B7C2-8660E46D4AAA}" dt="2025-09-21T05:29:47.055" v="504" actId="962"/>
          <ac:spMkLst>
            <pc:docMk/>
            <pc:sldMk cId="2134801307" sldId="2967"/>
            <ac:spMk id="2" creationId="{625B0431-A735-229F-A864-5E99F39621B2}"/>
          </ac:spMkLst>
        </pc:spChg>
        <pc:spChg chg="mod">
          <ac:chgData name="VICTOR JOSE GONZALEZ RODRIGUEZ" userId="3fdd7208-0adc-40d2-a594-662a5d66d0ad" providerId="ADAL" clId="{B7141990-3645-43D5-B7C2-8660E46D4AAA}" dt="2025-09-21T05:29:47.059" v="505" actId="962"/>
          <ac:spMkLst>
            <pc:docMk/>
            <pc:sldMk cId="2134801307" sldId="2967"/>
            <ac:spMk id="3" creationId="{B233CD03-9662-EDED-3B40-24787B41B5D6}"/>
          </ac:spMkLst>
        </pc:spChg>
        <pc:spChg chg="mod">
          <ac:chgData name="VICTOR JOSE GONZALEZ RODRIGUEZ" userId="3fdd7208-0adc-40d2-a594-662a5d66d0ad" providerId="ADAL" clId="{B7141990-3645-43D5-B7C2-8660E46D4AAA}" dt="2025-09-21T05:29:47.063" v="506" actId="962"/>
          <ac:spMkLst>
            <pc:docMk/>
            <pc:sldMk cId="2134801307" sldId="2967"/>
            <ac:spMk id="8" creationId="{85983436-E61B-DC9A-D5AA-7FD39B2264E4}"/>
          </ac:spMkLst>
        </pc:spChg>
      </pc:sldChg>
      <pc:sldChg chg="modSp mod">
        <pc:chgData name="VICTOR JOSE GONZALEZ RODRIGUEZ" userId="3fdd7208-0adc-40d2-a594-662a5d66d0ad" providerId="ADAL" clId="{B7141990-3645-43D5-B7C2-8660E46D4AAA}" dt="2025-09-21T05:29:47.091" v="509" actId="962"/>
        <pc:sldMkLst>
          <pc:docMk/>
          <pc:sldMk cId="599888541" sldId="2968"/>
        </pc:sldMkLst>
        <pc:spChg chg="mod">
          <ac:chgData name="VICTOR JOSE GONZALEZ RODRIGUEZ" userId="3fdd7208-0adc-40d2-a594-662a5d66d0ad" providerId="ADAL" clId="{B7141990-3645-43D5-B7C2-8660E46D4AAA}" dt="2025-09-21T05:29:47.083" v="507" actId="962"/>
          <ac:spMkLst>
            <pc:docMk/>
            <pc:sldMk cId="599888541" sldId="2968"/>
            <ac:spMk id="2" creationId="{8F56B8C4-C537-234A-CB23-5BF98FE0EA2F}"/>
          </ac:spMkLst>
        </pc:spChg>
        <pc:spChg chg="mod">
          <ac:chgData name="VICTOR JOSE GONZALEZ RODRIGUEZ" userId="3fdd7208-0adc-40d2-a594-662a5d66d0ad" providerId="ADAL" clId="{B7141990-3645-43D5-B7C2-8660E46D4AAA}" dt="2025-09-21T05:29:47.088" v="508" actId="962"/>
          <ac:spMkLst>
            <pc:docMk/>
            <pc:sldMk cId="599888541" sldId="2968"/>
            <ac:spMk id="3" creationId="{3A5BE483-0DD3-7911-ACBF-29AFD144962E}"/>
          </ac:spMkLst>
        </pc:spChg>
        <pc:spChg chg="mod">
          <ac:chgData name="VICTOR JOSE GONZALEZ RODRIGUEZ" userId="3fdd7208-0adc-40d2-a594-662a5d66d0ad" providerId="ADAL" clId="{B7141990-3645-43D5-B7C2-8660E46D4AAA}" dt="2025-09-21T05:29:47.091" v="509" actId="962"/>
          <ac:spMkLst>
            <pc:docMk/>
            <pc:sldMk cId="599888541" sldId="2968"/>
            <ac:spMk id="8" creationId="{8F009A55-0B11-3CDC-5DA2-3C1FFEFCF155}"/>
          </ac:spMkLst>
        </pc:spChg>
      </pc:sldChg>
      <pc:sldChg chg="modSp mod">
        <pc:chgData name="VICTOR JOSE GONZALEZ RODRIGUEZ" userId="3fdd7208-0adc-40d2-a594-662a5d66d0ad" providerId="ADAL" clId="{B7141990-3645-43D5-B7C2-8660E46D4AAA}" dt="2025-09-21T05:29:47.111" v="512" actId="962"/>
        <pc:sldMkLst>
          <pc:docMk/>
          <pc:sldMk cId="1727973842" sldId="2969"/>
        </pc:sldMkLst>
        <pc:spChg chg="mod">
          <ac:chgData name="VICTOR JOSE GONZALEZ RODRIGUEZ" userId="3fdd7208-0adc-40d2-a594-662a5d66d0ad" providerId="ADAL" clId="{B7141990-3645-43D5-B7C2-8660E46D4AAA}" dt="2025-09-21T05:29:47.103" v="510" actId="962"/>
          <ac:spMkLst>
            <pc:docMk/>
            <pc:sldMk cId="1727973842" sldId="2969"/>
            <ac:spMk id="2" creationId="{7A535212-F15D-47F3-E884-8D235D8C08FA}"/>
          </ac:spMkLst>
        </pc:spChg>
        <pc:spChg chg="mod">
          <ac:chgData name="VICTOR JOSE GONZALEZ RODRIGUEZ" userId="3fdd7208-0adc-40d2-a594-662a5d66d0ad" providerId="ADAL" clId="{B7141990-3645-43D5-B7C2-8660E46D4AAA}" dt="2025-09-21T05:29:47.106" v="511" actId="962"/>
          <ac:spMkLst>
            <pc:docMk/>
            <pc:sldMk cId="1727973842" sldId="2969"/>
            <ac:spMk id="3" creationId="{BB71FE5A-69E4-29A0-1A1F-52C287F47BB3}"/>
          </ac:spMkLst>
        </pc:spChg>
        <pc:spChg chg="mod">
          <ac:chgData name="VICTOR JOSE GONZALEZ RODRIGUEZ" userId="3fdd7208-0adc-40d2-a594-662a5d66d0ad" providerId="ADAL" clId="{B7141990-3645-43D5-B7C2-8660E46D4AAA}" dt="2025-09-21T05:29:47.111" v="512" actId="962"/>
          <ac:spMkLst>
            <pc:docMk/>
            <pc:sldMk cId="1727973842" sldId="2969"/>
            <ac:spMk id="8" creationId="{A50846EE-4FE3-A9AF-8E19-B8A8E5FC73EA}"/>
          </ac:spMkLst>
        </pc:spChg>
      </pc:sldChg>
      <pc:sldChg chg="modSp mod">
        <pc:chgData name="VICTOR JOSE GONZALEZ RODRIGUEZ" userId="3fdd7208-0adc-40d2-a594-662a5d66d0ad" providerId="ADAL" clId="{B7141990-3645-43D5-B7C2-8660E46D4AAA}" dt="2025-09-21T05:29:47.136" v="515" actId="962"/>
        <pc:sldMkLst>
          <pc:docMk/>
          <pc:sldMk cId="1387349621" sldId="2970"/>
        </pc:sldMkLst>
        <pc:spChg chg="mod">
          <ac:chgData name="VICTOR JOSE GONZALEZ RODRIGUEZ" userId="3fdd7208-0adc-40d2-a594-662a5d66d0ad" providerId="ADAL" clId="{B7141990-3645-43D5-B7C2-8660E46D4AAA}" dt="2025-09-21T05:29:47.129" v="513" actId="962"/>
          <ac:spMkLst>
            <pc:docMk/>
            <pc:sldMk cId="1387349621" sldId="2970"/>
            <ac:spMk id="2" creationId="{8DDBFDF9-A4F3-8BD5-3471-9BE8DC4D526C}"/>
          </ac:spMkLst>
        </pc:spChg>
        <pc:spChg chg="mod">
          <ac:chgData name="VICTOR JOSE GONZALEZ RODRIGUEZ" userId="3fdd7208-0adc-40d2-a594-662a5d66d0ad" providerId="ADAL" clId="{B7141990-3645-43D5-B7C2-8660E46D4AAA}" dt="2025-09-21T05:29:47.132" v="514" actId="962"/>
          <ac:spMkLst>
            <pc:docMk/>
            <pc:sldMk cId="1387349621" sldId="2970"/>
            <ac:spMk id="3" creationId="{AC8A21D6-905B-E3AD-FA7F-F911A7DDF6A9}"/>
          </ac:spMkLst>
        </pc:spChg>
        <pc:spChg chg="mod">
          <ac:chgData name="VICTOR JOSE GONZALEZ RODRIGUEZ" userId="3fdd7208-0adc-40d2-a594-662a5d66d0ad" providerId="ADAL" clId="{B7141990-3645-43D5-B7C2-8660E46D4AAA}" dt="2025-09-21T05:29:47.136" v="515" actId="962"/>
          <ac:spMkLst>
            <pc:docMk/>
            <pc:sldMk cId="1387349621" sldId="2970"/>
            <ac:spMk id="8" creationId="{8C1547E2-BB82-5ED2-F454-CBD037716AB6}"/>
          </ac:spMkLst>
        </pc:spChg>
      </pc:sldChg>
    </pc:docChg>
  </pc:docChgLst>
  <pc:docChgLst>
    <pc:chgData name="VICTOR JOSE GONZALEZ RODRIGUEZ" userId="3fdd7208-0adc-40d2-a594-662a5d66d0ad" providerId="ADAL" clId="{3CFA697E-2BD1-49A6-B784-B58F58D319A8}"/>
    <pc:docChg chg="undo redo custSel addSld delSld modSld sldOrd modSection">
      <pc:chgData name="VICTOR JOSE GONZALEZ RODRIGUEZ" userId="3fdd7208-0adc-40d2-a594-662a5d66d0ad" providerId="ADAL" clId="{3CFA697E-2BD1-49A6-B784-B58F58D319A8}" dt="2024-03-13T12:11:06.551" v="13487" actId="1076"/>
      <pc:docMkLst>
        <pc:docMk/>
      </pc:docMkLst>
      <pc:sldChg chg="addSp delSp modSp mod">
        <pc:chgData name="VICTOR JOSE GONZALEZ RODRIGUEZ" userId="3fdd7208-0adc-40d2-a594-662a5d66d0ad" providerId="ADAL" clId="{3CFA697E-2BD1-49A6-B784-B58F58D319A8}" dt="2024-03-13T11:24:49.684" v="12951" actId="167"/>
        <pc:sldMkLst>
          <pc:docMk/>
          <pc:sldMk cId="1698760526" sldId="257"/>
        </pc:sldMkLst>
      </pc:sldChg>
      <pc:sldChg chg="del">
        <pc:chgData name="VICTOR JOSE GONZALEZ RODRIGUEZ" userId="3fdd7208-0adc-40d2-a594-662a5d66d0ad" providerId="ADAL" clId="{3CFA697E-2BD1-49A6-B784-B58F58D319A8}" dt="2024-03-11T13:02:56.401" v="4726" actId="47"/>
        <pc:sldMkLst>
          <pc:docMk/>
          <pc:sldMk cId="3977480582" sldId="1789"/>
        </pc:sldMkLst>
      </pc:sldChg>
      <pc:sldChg chg="modSp mod">
        <pc:chgData name="VICTOR JOSE GONZALEZ RODRIGUEZ" userId="3fdd7208-0adc-40d2-a594-662a5d66d0ad" providerId="ADAL" clId="{3CFA697E-2BD1-49A6-B784-B58F58D319A8}" dt="2024-03-13T11:19:29.720" v="12774" actId="6549"/>
        <pc:sldMkLst>
          <pc:docMk/>
          <pc:sldMk cId="1497462584" sldId="2440"/>
        </pc:sldMkLst>
      </pc:sldChg>
      <pc:sldChg chg="del">
        <pc:chgData name="VICTOR JOSE GONZALEZ RODRIGUEZ" userId="3fdd7208-0adc-40d2-a594-662a5d66d0ad" providerId="ADAL" clId="{3CFA697E-2BD1-49A6-B784-B58F58D319A8}" dt="2024-03-11T13:02:56.401" v="4726" actId="47"/>
        <pc:sldMkLst>
          <pc:docMk/>
          <pc:sldMk cId="901331647" sldId="2590"/>
        </pc:sldMkLst>
      </pc:sldChg>
      <pc:sldChg chg="del">
        <pc:chgData name="VICTOR JOSE GONZALEZ RODRIGUEZ" userId="3fdd7208-0adc-40d2-a594-662a5d66d0ad" providerId="ADAL" clId="{3CFA697E-2BD1-49A6-B784-B58F58D319A8}" dt="2024-03-11T13:02:56.401" v="4726" actId="47"/>
        <pc:sldMkLst>
          <pc:docMk/>
          <pc:sldMk cId="2251387079" sldId="2591"/>
        </pc:sldMkLst>
      </pc:sldChg>
      <pc:sldChg chg="del">
        <pc:chgData name="VICTOR JOSE GONZALEZ RODRIGUEZ" userId="3fdd7208-0adc-40d2-a594-662a5d66d0ad" providerId="ADAL" clId="{3CFA697E-2BD1-49A6-B784-B58F58D319A8}" dt="2024-03-11T13:02:56.401" v="4726" actId="47"/>
        <pc:sldMkLst>
          <pc:docMk/>
          <pc:sldMk cId="3595133590" sldId="2592"/>
        </pc:sldMkLst>
      </pc:sldChg>
      <pc:sldChg chg="del">
        <pc:chgData name="VICTOR JOSE GONZALEZ RODRIGUEZ" userId="3fdd7208-0adc-40d2-a594-662a5d66d0ad" providerId="ADAL" clId="{3CFA697E-2BD1-49A6-B784-B58F58D319A8}" dt="2024-03-11T13:02:56.401" v="4726" actId="47"/>
        <pc:sldMkLst>
          <pc:docMk/>
          <pc:sldMk cId="2867871485" sldId="2593"/>
        </pc:sldMkLst>
      </pc:sldChg>
      <pc:sldChg chg="del">
        <pc:chgData name="VICTOR JOSE GONZALEZ RODRIGUEZ" userId="3fdd7208-0adc-40d2-a594-662a5d66d0ad" providerId="ADAL" clId="{3CFA697E-2BD1-49A6-B784-B58F58D319A8}" dt="2024-03-11T13:02:56.401" v="4726" actId="47"/>
        <pc:sldMkLst>
          <pc:docMk/>
          <pc:sldMk cId="3137636282" sldId="2598"/>
        </pc:sldMkLst>
      </pc:sldChg>
      <pc:sldChg chg="del">
        <pc:chgData name="VICTOR JOSE GONZALEZ RODRIGUEZ" userId="3fdd7208-0adc-40d2-a594-662a5d66d0ad" providerId="ADAL" clId="{3CFA697E-2BD1-49A6-B784-B58F58D319A8}" dt="2024-03-11T13:02:56.401" v="4726" actId="47"/>
        <pc:sldMkLst>
          <pc:docMk/>
          <pc:sldMk cId="1301614733" sldId="2599"/>
        </pc:sldMkLst>
      </pc:sldChg>
      <pc:sldChg chg="del">
        <pc:chgData name="VICTOR JOSE GONZALEZ RODRIGUEZ" userId="3fdd7208-0adc-40d2-a594-662a5d66d0ad" providerId="ADAL" clId="{3CFA697E-2BD1-49A6-B784-B58F58D319A8}" dt="2024-03-11T13:02:56.401" v="4726" actId="47"/>
        <pc:sldMkLst>
          <pc:docMk/>
          <pc:sldMk cId="3718715792" sldId="2600"/>
        </pc:sldMkLst>
      </pc:sldChg>
      <pc:sldChg chg="del">
        <pc:chgData name="VICTOR JOSE GONZALEZ RODRIGUEZ" userId="3fdd7208-0adc-40d2-a594-662a5d66d0ad" providerId="ADAL" clId="{3CFA697E-2BD1-49A6-B784-B58F58D319A8}" dt="2024-03-11T13:02:56.401" v="4726" actId="47"/>
        <pc:sldMkLst>
          <pc:docMk/>
          <pc:sldMk cId="2086037969" sldId="2601"/>
        </pc:sldMkLst>
      </pc:sldChg>
      <pc:sldChg chg="del">
        <pc:chgData name="VICTOR JOSE GONZALEZ RODRIGUEZ" userId="3fdd7208-0adc-40d2-a594-662a5d66d0ad" providerId="ADAL" clId="{3CFA697E-2BD1-49A6-B784-B58F58D319A8}" dt="2024-03-11T13:02:56.401" v="4726" actId="47"/>
        <pc:sldMkLst>
          <pc:docMk/>
          <pc:sldMk cId="1048923871" sldId="2609"/>
        </pc:sldMkLst>
      </pc:sldChg>
      <pc:sldChg chg="del">
        <pc:chgData name="VICTOR JOSE GONZALEZ RODRIGUEZ" userId="3fdd7208-0adc-40d2-a594-662a5d66d0ad" providerId="ADAL" clId="{3CFA697E-2BD1-49A6-B784-B58F58D319A8}" dt="2024-03-11T13:02:56.401" v="4726" actId="47"/>
        <pc:sldMkLst>
          <pc:docMk/>
          <pc:sldMk cId="2954542251" sldId="2612"/>
        </pc:sldMkLst>
      </pc:sldChg>
      <pc:sldChg chg="del">
        <pc:chgData name="VICTOR JOSE GONZALEZ RODRIGUEZ" userId="3fdd7208-0adc-40d2-a594-662a5d66d0ad" providerId="ADAL" clId="{3CFA697E-2BD1-49A6-B784-B58F58D319A8}" dt="2024-03-11T13:02:56.401" v="4726" actId="47"/>
        <pc:sldMkLst>
          <pc:docMk/>
          <pc:sldMk cId="1517931527" sldId="2614"/>
        </pc:sldMkLst>
      </pc:sldChg>
      <pc:sldChg chg="del">
        <pc:chgData name="VICTOR JOSE GONZALEZ RODRIGUEZ" userId="3fdd7208-0adc-40d2-a594-662a5d66d0ad" providerId="ADAL" clId="{3CFA697E-2BD1-49A6-B784-B58F58D319A8}" dt="2024-03-11T13:02:56.401" v="4726" actId="47"/>
        <pc:sldMkLst>
          <pc:docMk/>
          <pc:sldMk cId="3096240465" sldId="2615"/>
        </pc:sldMkLst>
      </pc:sldChg>
      <pc:sldChg chg="del">
        <pc:chgData name="VICTOR JOSE GONZALEZ RODRIGUEZ" userId="3fdd7208-0adc-40d2-a594-662a5d66d0ad" providerId="ADAL" clId="{3CFA697E-2BD1-49A6-B784-B58F58D319A8}" dt="2024-03-11T13:02:56.401" v="4726" actId="47"/>
        <pc:sldMkLst>
          <pc:docMk/>
          <pc:sldMk cId="3970106409" sldId="2616"/>
        </pc:sldMkLst>
      </pc:sldChg>
      <pc:sldChg chg="del">
        <pc:chgData name="VICTOR JOSE GONZALEZ RODRIGUEZ" userId="3fdd7208-0adc-40d2-a594-662a5d66d0ad" providerId="ADAL" clId="{3CFA697E-2BD1-49A6-B784-B58F58D319A8}" dt="2024-03-11T13:02:56.401" v="4726" actId="47"/>
        <pc:sldMkLst>
          <pc:docMk/>
          <pc:sldMk cId="860416452" sldId="2617"/>
        </pc:sldMkLst>
      </pc:sldChg>
      <pc:sldChg chg="del">
        <pc:chgData name="VICTOR JOSE GONZALEZ RODRIGUEZ" userId="3fdd7208-0adc-40d2-a594-662a5d66d0ad" providerId="ADAL" clId="{3CFA697E-2BD1-49A6-B784-B58F58D319A8}" dt="2024-03-11T13:02:56.401" v="4726" actId="47"/>
        <pc:sldMkLst>
          <pc:docMk/>
          <pc:sldMk cId="1572871587" sldId="2618"/>
        </pc:sldMkLst>
      </pc:sldChg>
      <pc:sldChg chg="del">
        <pc:chgData name="VICTOR JOSE GONZALEZ RODRIGUEZ" userId="3fdd7208-0adc-40d2-a594-662a5d66d0ad" providerId="ADAL" clId="{3CFA697E-2BD1-49A6-B784-B58F58D319A8}" dt="2024-03-11T13:02:56.401" v="4726" actId="47"/>
        <pc:sldMkLst>
          <pc:docMk/>
          <pc:sldMk cId="2737507079" sldId="2619"/>
        </pc:sldMkLst>
      </pc:sldChg>
      <pc:sldChg chg="del">
        <pc:chgData name="VICTOR JOSE GONZALEZ RODRIGUEZ" userId="3fdd7208-0adc-40d2-a594-662a5d66d0ad" providerId="ADAL" clId="{3CFA697E-2BD1-49A6-B784-B58F58D319A8}" dt="2024-03-11T13:02:56.401" v="4726" actId="47"/>
        <pc:sldMkLst>
          <pc:docMk/>
          <pc:sldMk cId="2402820399" sldId="2621"/>
        </pc:sldMkLst>
      </pc:sldChg>
      <pc:sldChg chg="del">
        <pc:chgData name="VICTOR JOSE GONZALEZ RODRIGUEZ" userId="3fdd7208-0adc-40d2-a594-662a5d66d0ad" providerId="ADAL" clId="{3CFA697E-2BD1-49A6-B784-B58F58D319A8}" dt="2024-03-11T13:02:56.401" v="4726" actId="47"/>
        <pc:sldMkLst>
          <pc:docMk/>
          <pc:sldMk cId="3179956847" sldId="2622"/>
        </pc:sldMkLst>
      </pc:sldChg>
      <pc:sldChg chg="del">
        <pc:chgData name="VICTOR JOSE GONZALEZ RODRIGUEZ" userId="3fdd7208-0adc-40d2-a594-662a5d66d0ad" providerId="ADAL" clId="{3CFA697E-2BD1-49A6-B784-B58F58D319A8}" dt="2024-03-11T13:02:56.401" v="4726" actId="47"/>
        <pc:sldMkLst>
          <pc:docMk/>
          <pc:sldMk cId="288001480" sldId="2623"/>
        </pc:sldMkLst>
      </pc:sldChg>
      <pc:sldChg chg="del">
        <pc:chgData name="VICTOR JOSE GONZALEZ RODRIGUEZ" userId="3fdd7208-0adc-40d2-a594-662a5d66d0ad" providerId="ADAL" clId="{3CFA697E-2BD1-49A6-B784-B58F58D319A8}" dt="2024-03-11T13:02:56.401" v="4726" actId="47"/>
        <pc:sldMkLst>
          <pc:docMk/>
          <pc:sldMk cId="1746335083" sldId="2624"/>
        </pc:sldMkLst>
      </pc:sldChg>
      <pc:sldChg chg="del">
        <pc:chgData name="VICTOR JOSE GONZALEZ RODRIGUEZ" userId="3fdd7208-0adc-40d2-a594-662a5d66d0ad" providerId="ADAL" clId="{3CFA697E-2BD1-49A6-B784-B58F58D319A8}" dt="2024-03-11T13:02:56.401" v="4726" actId="47"/>
        <pc:sldMkLst>
          <pc:docMk/>
          <pc:sldMk cId="2128660176" sldId="2625"/>
        </pc:sldMkLst>
      </pc:sldChg>
      <pc:sldChg chg="del">
        <pc:chgData name="VICTOR JOSE GONZALEZ RODRIGUEZ" userId="3fdd7208-0adc-40d2-a594-662a5d66d0ad" providerId="ADAL" clId="{3CFA697E-2BD1-49A6-B784-B58F58D319A8}" dt="2024-03-11T13:02:56.401" v="4726" actId="47"/>
        <pc:sldMkLst>
          <pc:docMk/>
          <pc:sldMk cId="4175226643" sldId="2626"/>
        </pc:sldMkLst>
      </pc:sldChg>
      <pc:sldChg chg="del">
        <pc:chgData name="VICTOR JOSE GONZALEZ RODRIGUEZ" userId="3fdd7208-0adc-40d2-a594-662a5d66d0ad" providerId="ADAL" clId="{3CFA697E-2BD1-49A6-B784-B58F58D319A8}" dt="2024-03-11T13:02:56.401" v="4726" actId="47"/>
        <pc:sldMkLst>
          <pc:docMk/>
          <pc:sldMk cId="4020130210" sldId="2627"/>
        </pc:sldMkLst>
      </pc:sldChg>
      <pc:sldChg chg="del">
        <pc:chgData name="VICTOR JOSE GONZALEZ RODRIGUEZ" userId="3fdd7208-0adc-40d2-a594-662a5d66d0ad" providerId="ADAL" clId="{3CFA697E-2BD1-49A6-B784-B58F58D319A8}" dt="2024-03-11T13:02:56.401" v="4726" actId="47"/>
        <pc:sldMkLst>
          <pc:docMk/>
          <pc:sldMk cId="1610086688" sldId="2628"/>
        </pc:sldMkLst>
      </pc:sldChg>
      <pc:sldChg chg="del">
        <pc:chgData name="VICTOR JOSE GONZALEZ RODRIGUEZ" userId="3fdd7208-0adc-40d2-a594-662a5d66d0ad" providerId="ADAL" clId="{3CFA697E-2BD1-49A6-B784-B58F58D319A8}" dt="2024-03-11T13:02:56.401" v="4726" actId="47"/>
        <pc:sldMkLst>
          <pc:docMk/>
          <pc:sldMk cId="3454004968" sldId="2629"/>
        </pc:sldMkLst>
      </pc:sldChg>
      <pc:sldChg chg="del">
        <pc:chgData name="VICTOR JOSE GONZALEZ RODRIGUEZ" userId="3fdd7208-0adc-40d2-a594-662a5d66d0ad" providerId="ADAL" clId="{3CFA697E-2BD1-49A6-B784-B58F58D319A8}" dt="2024-03-11T13:02:56.401" v="4726" actId="47"/>
        <pc:sldMkLst>
          <pc:docMk/>
          <pc:sldMk cId="2214254681" sldId="2630"/>
        </pc:sldMkLst>
      </pc:sldChg>
      <pc:sldChg chg="del">
        <pc:chgData name="VICTOR JOSE GONZALEZ RODRIGUEZ" userId="3fdd7208-0adc-40d2-a594-662a5d66d0ad" providerId="ADAL" clId="{3CFA697E-2BD1-49A6-B784-B58F58D319A8}" dt="2024-03-11T13:02:56.401" v="4726" actId="47"/>
        <pc:sldMkLst>
          <pc:docMk/>
          <pc:sldMk cId="264955361" sldId="2632"/>
        </pc:sldMkLst>
      </pc:sldChg>
      <pc:sldChg chg="del">
        <pc:chgData name="VICTOR JOSE GONZALEZ RODRIGUEZ" userId="3fdd7208-0adc-40d2-a594-662a5d66d0ad" providerId="ADAL" clId="{3CFA697E-2BD1-49A6-B784-B58F58D319A8}" dt="2024-03-11T13:02:56.401" v="4726" actId="47"/>
        <pc:sldMkLst>
          <pc:docMk/>
          <pc:sldMk cId="1803250712" sldId="2633"/>
        </pc:sldMkLst>
      </pc:sldChg>
      <pc:sldChg chg="del">
        <pc:chgData name="VICTOR JOSE GONZALEZ RODRIGUEZ" userId="3fdd7208-0adc-40d2-a594-662a5d66d0ad" providerId="ADAL" clId="{3CFA697E-2BD1-49A6-B784-B58F58D319A8}" dt="2024-03-11T13:02:56.401" v="4726" actId="47"/>
        <pc:sldMkLst>
          <pc:docMk/>
          <pc:sldMk cId="3824654864" sldId="2634"/>
        </pc:sldMkLst>
      </pc:sldChg>
      <pc:sldChg chg="del">
        <pc:chgData name="VICTOR JOSE GONZALEZ RODRIGUEZ" userId="3fdd7208-0adc-40d2-a594-662a5d66d0ad" providerId="ADAL" clId="{3CFA697E-2BD1-49A6-B784-B58F58D319A8}" dt="2024-03-11T13:02:56.401" v="4726" actId="47"/>
        <pc:sldMkLst>
          <pc:docMk/>
          <pc:sldMk cId="1894882100" sldId="2635"/>
        </pc:sldMkLst>
      </pc:sldChg>
      <pc:sldChg chg="del">
        <pc:chgData name="VICTOR JOSE GONZALEZ RODRIGUEZ" userId="3fdd7208-0adc-40d2-a594-662a5d66d0ad" providerId="ADAL" clId="{3CFA697E-2BD1-49A6-B784-B58F58D319A8}" dt="2024-03-11T13:02:56.401" v="4726" actId="47"/>
        <pc:sldMkLst>
          <pc:docMk/>
          <pc:sldMk cId="1314299367" sldId="2636"/>
        </pc:sldMkLst>
      </pc:sldChg>
      <pc:sldChg chg="del">
        <pc:chgData name="VICTOR JOSE GONZALEZ RODRIGUEZ" userId="3fdd7208-0adc-40d2-a594-662a5d66d0ad" providerId="ADAL" clId="{3CFA697E-2BD1-49A6-B784-B58F58D319A8}" dt="2024-03-11T13:02:56.401" v="4726" actId="47"/>
        <pc:sldMkLst>
          <pc:docMk/>
          <pc:sldMk cId="2487356544" sldId="2638"/>
        </pc:sldMkLst>
      </pc:sldChg>
      <pc:sldChg chg="del">
        <pc:chgData name="VICTOR JOSE GONZALEZ RODRIGUEZ" userId="3fdd7208-0adc-40d2-a594-662a5d66d0ad" providerId="ADAL" clId="{3CFA697E-2BD1-49A6-B784-B58F58D319A8}" dt="2024-03-11T13:02:56.401" v="4726" actId="47"/>
        <pc:sldMkLst>
          <pc:docMk/>
          <pc:sldMk cId="439446172" sldId="2639"/>
        </pc:sldMkLst>
      </pc:sldChg>
      <pc:sldChg chg="del">
        <pc:chgData name="VICTOR JOSE GONZALEZ RODRIGUEZ" userId="3fdd7208-0adc-40d2-a594-662a5d66d0ad" providerId="ADAL" clId="{3CFA697E-2BD1-49A6-B784-B58F58D319A8}" dt="2024-03-11T13:02:56.401" v="4726" actId="47"/>
        <pc:sldMkLst>
          <pc:docMk/>
          <pc:sldMk cId="3248207015" sldId="2640"/>
        </pc:sldMkLst>
      </pc:sldChg>
      <pc:sldChg chg="del">
        <pc:chgData name="VICTOR JOSE GONZALEZ RODRIGUEZ" userId="3fdd7208-0adc-40d2-a594-662a5d66d0ad" providerId="ADAL" clId="{3CFA697E-2BD1-49A6-B784-B58F58D319A8}" dt="2024-03-11T13:02:56.401" v="4726" actId="47"/>
        <pc:sldMkLst>
          <pc:docMk/>
          <pc:sldMk cId="2688753856" sldId="2642"/>
        </pc:sldMkLst>
      </pc:sldChg>
      <pc:sldChg chg="del">
        <pc:chgData name="VICTOR JOSE GONZALEZ RODRIGUEZ" userId="3fdd7208-0adc-40d2-a594-662a5d66d0ad" providerId="ADAL" clId="{3CFA697E-2BD1-49A6-B784-B58F58D319A8}" dt="2024-03-11T13:02:56.401" v="4726" actId="47"/>
        <pc:sldMkLst>
          <pc:docMk/>
          <pc:sldMk cId="2431281561" sldId="2643"/>
        </pc:sldMkLst>
      </pc:sldChg>
      <pc:sldChg chg="del">
        <pc:chgData name="VICTOR JOSE GONZALEZ RODRIGUEZ" userId="3fdd7208-0adc-40d2-a594-662a5d66d0ad" providerId="ADAL" clId="{3CFA697E-2BD1-49A6-B784-B58F58D319A8}" dt="2024-03-11T13:02:56.401" v="4726" actId="47"/>
        <pc:sldMkLst>
          <pc:docMk/>
          <pc:sldMk cId="1745145547" sldId="2644"/>
        </pc:sldMkLst>
      </pc:sldChg>
      <pc:sldChg chg="del">
        <pc:chgData name="VICTOR JOSE GONZALEZ RODRIGUEZ" userId="3fdd7208-0adc-40d2-a594-662a5d66d0ad" providerId="ADAL" clId="{3CFA697E-2BD1-49A6-B784-B58F58D319A8}" dt="2024-03-11T13:02:56.401" v="4726" actId="47"/>
        <pc:sldMkLst>
          <pc:docMk/>
          <pc:sldMk cId="1065883929" sldId="2646"/>
        </pc:sldMkLst>
      </pc:sldChg>
      <pc:sldChg chg="del">
        <pc:chgData name="VICTOR JOSE GONZALEZ RODRIGUEZ" userId="3fdd7208-0adc-40d2-a594-662a5d66d0ad" providerId="ADAL" clId="{3CFA697E-2BD1-49A6-B784-B58F58D319A8}" dt="2024-03-11T13:02:56.401" v="4726" actId="47"/>
        <pc:sldMkLst>
          <pc:docMk/>
          <pc:sldMk cId="414377838" sldId="2647"/>
        </pc:sldMkLst>
      </pc:sldChg>
      <pc:sldChg chg="del">
        <pc:chgData name="VICTOR JOSE GONZALEZ RODRIGUEZ" userId="3fdd7208-0adc-40d2-a594-662a5d66d0ad" providerId="ADAL" clId="{3CFA697E-2BD1-49A6-B784-B58F58D319A8}" dt="2024-03-11T13:02:56.401" v="4726" actId="47"/>
        <pc:sldMkLst>
          <pc:docMk/>
          <pc:sldMk cId="2941302308" sldId="2648"/>
        </pc:sldMkLst>
      </pc:sldChg>
      <pc:sldChg chg="del">
        <pc:chgData name="VICTOR JOSE GONZALEZ RODRIGUEZ" userId="3fdd7208-0adc-40d2-a594-662a5d66d0ad" providerId="ADAL" clId="{3CFA697E-2BD1-49A6-B784-B58F58D319A8}" dt="2024-03-11T13:02:56.401" v="4726" actId="47"/>
        <pc:sldMkLst>
          <pc:docMk/>
          <pc:sldMk cId="573960898" sldId="2649"/>
        </pc:sldMkLst>
      </pc:sldChg>
      <pc:sldChg chg="del">
        <pc:chgData name="VICTOR JOSE GONZALEZ RODRIGUEZ" userId="3fdd7208-0adc-40d2-a594-662a5d66d0ad" providerId="ADAL" clId="{3CFA697E-2BD1-49A6-B784-B58F58D319A8}" dt="2024-03-11T13:02:56.401" v="4726" actId="47"/>
        <pc:sldMkLst>
          <pc:docMk/>
          <pc:sldMk cId="3936878619" sldId="2650"/>
        </pc:sldMkLst>
      </pc:sldChg>
      <pc:sldChg chg="del">
        <pc:chgData name="VICTOR JOSE GONZALEZ RODRIGUEZ" userId="3fdd7208-0adc-40d2-a594-662a5d66d0ad" providerId="ADAL" clId="{3CFA697E-2BD1-49A6-B784-B58F58D319A8}" dt="2024-03-11T13:02:56.401" v="4726" actId="47"/>
        <pc:sldMkLst>
          <pc:docMk/>
          <pc:sldMk cId="4278557516" sldId="2651"/>
        </pc:sldMkLst>
      </pc:sldChg>
      <pc:sldChg chg="del">
        <pc:chgData name="VICTOR JOSE GONZALEZ RODRIGUEZ" userId="3fdd7208-0adc-40d2-a594-662a5d66d0ad" providerId="ADAL" clId="{3CFA697E-2BD1-49A6-B784-B58F58D319A8}" dt="2024-03-11T13:02:56.401" v="4726" actId="47"/>
        <pc:sldMkLst>
          <pc:docMk/>
          <pc:sldMk cId="3809476328" sldId="2652"/>
        </pc:sldMkLst>
      </pc:sldChg>
      <pc:sldChg chg="del">
        <pc:chgData name="VICTOR JOSE GONZALEZ RODRIGUEZ" userId="3fdd7208-0adc-40d2-a594-662a5d66d0ad" providerId="ADAL" clId="{3CFA697E-2BD1-49A6-B784-B58F58D319A8}" dt="2024-03-11T13:02:56.401" v="4726" actId="47"/>
        <pc:sldMkLst>
          <pc:docMk/>
          <pc:sldMk cId="459909435" sldId="2653"/>
        </pc:sldMkLst>
      </pc:sldChg>
      <pc:sldChg chg="del">
        <pc:chgData name="VICTOR JOSE GONZALEZ RODRIGUEZ" userId="3fdd7208-0adc-40d2-a594-662a5d66d0ad" providerId="ADAL" clId="{3CFA697E-2BD1-49A6-B784-B58F58D319A8}" dt="2024-03-11T13:02:56.401" v="4726" actId="47"/>
        <pc:sldMkLst>
          <pc:docMk/>
          <pc:sldMk cId="3549241208" sldId="2654"/>
        </pc:sldMkLst>
      </pc:sldChg>
      <pc:sldChg chg="del">
        <pc:chgData name="VICTOR JOSE GONZALEZ RODRIGUEZ" userId="3fdd7208-0adc-40d2-a594-662a5d66d0ad" providerId="ADAL" clId="{3CFA697E-2BD1-49A6-B784-B58F58D319A8}" dt="2024-03-11T13:02:56.401" v="4726" actId="47"/>
        <pc:sldMkLst>
          <pc:docMk/>
          <pc:sldMk cId="408096077" sldId="2655"/>
        </pc:sldMkLst>
      </pc:sldChg>
      <pc:sldChg chg="del">
        <pc:chgData name="VICTOR JOSE GONZALEZ RODRIGUEZ" userId="3fdd7208-0adc-40d2-a594-662a5d66d0ad" providerId="ADAL" clId="{3CFA697E-2BD1-49A6-B784-B58F58D319A8}" dt="2024-03-11T13:02:56.401" v="4726" actId="47"/>
        <pc:sldMkLst>
          <pc:docMk/>
          <pc:sldMk cId="3053159413" sldId="2656"/>
        </pc:sldMkLst>
      </pc:sldChg>
      <pc:sldChg chg="del">
        <pc:chgData name="VICTOR JOSE GONZALEZ RODRIGUEZ" userId="3fdd7208-0adc-40d2-a594-662a5d66d0ad" providerId="ADAL" clId="{3CFA697E-2BD1-49A6-B784-B58F58D319A8}" dt="2024-03-11T13:02:56.401" v="4726" actId="47"/>
        <pc:sldMkLst>
          <pc:docMk/>
          <pc:sldMk cId="1756787472" sldId="2657"/>
        </pc:sldMkLst>
      </pc:sldChg>
      <pc:sldChg chg="del">
        <pc:chgData name="VICTOR JOSE GONZALEZ RODRIGUEZ" userId="3fdd7208-0adc-40d2-a594-662a5d66d0ad" providerId="ADAL" clId="{3CFA697E-2BD1-49A6-B784-B58F58D319A8}" dt="2024-03-11T13:02:56.401" v="4726" actId="47"/>
        <pc:sldMkLst>
          <pc:docMk/>
          <pc:sldMk cId="439792813" sldId="2658"/>
        </pc:sldMkLst>
      </pc:sldChg>
      <pc:sldChg chg="del">
        <pc:chgData name="VICTOR JOSE GONZALEZ RODRIGUEZ" userId="3fdd7208-0adc-40d2-a594-662a5d66d0ad" providerId="ADAL" clId="{3CFA697E-2BD1-49A6-B784-B58F58D319A8}" dt="2024-03-11T13:02:56.401" v="4726" actId="47"/>
        <pc:sldMkLst>
          <pc:docMk/>
          <pc:sldMk cId="3483871750" sldId="2659"/>
        </pc:sldMkLst>
      </pc:sldChg>
      <pc:sldChg chg="del">
        <pc:chgData name="VICTOR JOSE GONZALEZ RODRIGUEZ" userId="3fdd7208-0adc-40d2-a594-662a5d66d0ad" providerId="ADAL" clId="{3CFA697E-2BD1-49A6-B784-B58F58D319A8}" dt="2024-03-11T13:02:56.401" v="4726" actId="47"/>
        <pc:sldMkLst>
          <pc:docMk/>
          <pc:sldMk cId="1007093869" sldId="2660"/>
        </pc:sldMkLst>
      </pc:sldChg>
      <pc:sldChg chg="del">
        <pc:chgData name="VICTOR JOSE GONZALEZ RODRIGUEZ" userId="3fdd7208-0adc-40d2-a594-662a5d66d0ad" providerId="ADAL" clId="{3CFA697E-2BD1-49A6-B784-B58F58D319A8}" dt="2024-03-11T13:02:56.401" v="4726" actId="47"/>
        <pc:sldMkLst>
          <pc:docMk/>
          <pc:sldMk cId="3596501506" sldId="2661"/>
        </pc:sldMkLst>
      </pc:sldChg>
      <pc:sldChg chg="del">
        <pc:chgData name="VICTOR JOSE GONZALEZ RODRIGUEZ" userId="3fdd7208-0adc-40d2-a594-662a5d66d0ad" providerId="ADAL" clId="{3CFA697E-2BD1-49A6-B784-B58F58D319A8}" dt="2024-03-11T13:02:56.401" v="4726" actId="47"/>
        <pc:sldMkLst>
          <pc:docMk/>
          <pc:sldMk cId="1147924416" sldId="2662"/>
        </pc:sldMkLst>
      </pc:sldChg>
      <pc:sldChg chg="del">
        <pc:chgData name="VICTOR JOSE GONZALEZ RODRIGUEZ" userId="3fdd7208-0adc-40d2-a594-662a5d66d0ad" providerId="ADAL" clId="{3CFA697E-2BD1-49A6-B784-B58F58D319A8}" dt="2024-03-11T13:02:56.401" v="4726" actId="47"/>
        <pc:sldMkLst>
          <pc:docMk/>
          <pc:sldMk cId="4263786770" sldId="2663"/>
        </pc:sldMkLst>
      </pc:sldChg>
      <pc:sldChg chg="del">
        <pc:chgData name="VICTOR JOSE GONZALEZ RODRIGUEZ" userId="3fdd7208-0adc-40d2-a594-662a5d66d0ad" providerId="ADAL" clId="{3CFA697E-2BD1-49A6-B784-B58F58D319A8}" dt="2024-03-11T13:02:56.401" v="4726" actId="47"/>
        <pc:sldMkLst>
          <pc:docMk/>
          <pc:sldMk cId="2841579213" sldId="2664"/>
        </pc:sldMkLst>
      </pc:sldChg>
      <pc:sldChg chg="del">
        <pc:chgData name="VICTOR JOSE GONZALEZ RODRIGUEZ" userId="3fdd7208-0adc-40d2-a594-662a5d66d0ad" providerId="ADAL" clId="{3CFA697E-2BD1-49A6-B784-B58F58D319A8}" dt="2024-03-11T13:02:56.401" v="4726" actId="47"/>
        <pc:sldMkLst>
          <pc:docMk/>
          <pc:sldMk cId="264670273" sldId="2665"/>
        </pc:sldMkLst>
      </pc:sldChg>
      <pc:sldChg chg="del">
        <pc:chgData name="VICTOR JOSE GONZALEZ RODRIGUEZ" userId="3fdd7208-0adc-40d2-a594-662a5d66d0ad" providerId="ADAL" clId="{3CFA697E-2BD1-49A6-B784-B58F58D319A8}" dt="2024-03-11T13:02:56.401" v="4726" actId="47"/>
        <pc:sldMkLst>
          <pc:docMk/>
          <pc:sldMk cId="2331072215" sldId="2666"/>
        </pc:sldMkLst>
      </pc:sldChg>
      <pc:sldChg chg="del">
        <pc:chgData name="VICTOR JOSE GONZALEZ RODRIGUEZ" userId="3fdd7208-0adc-40d2-a594-662a5d66d0ad" providerId="ADAL" clId="{3CFA697E-2BD1-49A6-B784-B58F58D319A8}" dt="2024-03-11T13:02:56.401" v="4726" actId="47"/>
        <pc:sldMkLst>
          <pc:docMk/>
          <pc:sldMk cId="3980576605" sldId="2667"/>
        </pc:sldMkLst>
      </pc:sldChg>
      <pc:sldChg chg="del">
        <pc:chgData name="VICTOR JOSE GONZALEZ RODRIGUEZ" userId="3fdd7208-0adc-40d2-a594-662a5d66d0ad" providerId="ADAL" clId="{3CFA697E-2BD1-49A6-B784-B58F58D319A8}" dt="2024-03-11T13:02:56.401" v="4726" actId="47"/>
        <pc:sldMkLst>
          <pc:docMk/>
          <pc:sldMk cId="3785725408" sldId="2668"/>
        </pc:sldMkLst>
      </pc:sldChg>
      <pc:sldChg chg="del">
        <pc:chgData name="VICTOR JOSE GONZALEZ RODRIGUEZ" userId="3fdd7208-0adc-40d2-a594-662a5d66d0ad" providerId="ADAL" clId="{3CFA697E-2BD1-49A6-B784-B58F58D319A8}" dt="2024-03-11T13:02:56.401" v="4726" actId="47"/>
        <pc:sldMkLst>
          <pc:docMk/>
          <pc:sldMk cId="2441467411" sldId="2669"/>
        </pc:sldMkLst>
      </pc:sldChg>
      <pc:sldChg chg="del">
        <pc:chgData name="VICTOR JOSE GONZALEZ RODRIGUEZ" userId="3fdd7208-0adc-40d2-a594-662a5d66d0ad" providerId="ADAL" clId="{3CFA697E-2BD1-49A6-B784-B58F58D319A8}" dt="2024-03-11T13:02:56.401" v="4726" actId="47"/>
        <pc:sldMkLst>
          <pc:docMk/>
          <pc:sldMk cId="3795280380" sldId="2670"/>
        </pc:sldMkLst>
      </pc:sldChg>
      <pc:sldChg chg="del">
        <pc:chgData name="VICTOR JOSE GONZALEZ RODRIGUEZ" userId="3fdd7208-0adc-40d2-a594-662a5d66d0ad" providerId="ADAL" clId="{3CFA697E-2BD1-49A6-B784-B58F58D319A8}" dt="2024-03-11T13:02:56.401" v="4726" actId="47"/>
        <pc:sldMkLst>
          <pc:docMk/>
          <pc:sldMk cId="1368634086" sldId="2671"/>
        </pc:sldMkLst>
      </pc:sldChg>
      <pc:sldChg chg="del">
        <pc:chgData name="VICTOR JOSE GONZALEZ RODRIGUEZ" userId="3fdd7208-0adc-40d2-a594-662a5d66d0ad" providerId="ADAL" clId="{3CFA697E-2BD1-49A6-B784-B58F58D319A8}" dt="2024-03-11T13:02:56.401" v="4726" actId="47"/>
        <pc:sldMkLst>
          <pc:docMk/>
          <pc:sldMk cId="539726392" sldId="2672"/>
        </pc:sldMkLst>
      </pc:sldChg>
      <pc:sldChg chg="del">
        <pc:chgData name="VICTOR JOSE GONZALEZ RODRIGUEZ" userId="3fdd7208-0adc-40d2-a594-662a5d66d0ad" providerId="ADAL" clId="{3CFA697E-2BD1-49A6-B784-B58F58D319A8}" dt="2024-03-11T13:02:56.401" v="4726" actId="47"/>
        <pc:sldMkLst>
          <pc:docMk/>
          <pc:sldMk cId="1704035364" sldId="2673"/>
        </pc:sldMkLst>
      </pc:sldChg>
      <pc:sldChg chg="del">
        <pc:chgData name="VICTOR JOSE GONZALEZ RODRIGUEZ" userId="3fdd7208-0adc-40d2-a594-662a5d66d0ad" providerId="ADAL" clId="{3CFA697E-2BD1-49A6-B784-B58F58D319A8}" dt="2024-03-11T13:02:56.401" v="4726" actId="47"/>
        <pc:sldMkLst>
          <pc:docMk/>
          <pc:sldMk cId="4090203028" sldId="2674"/>
        </pc:sldMkLst>
      </pc:sldChg>
      <pc:sldChg chg="del">
        <pc:chgData name="VICTOR JOSE GONZALEZ RODRIGUEZ" userId="3fdd7208-0adc-40d2-a594-662a5d66d0ad" providerId="ADAL" clId="{3CFA697E-2BD1-49A6-B784-B58F58D319A8}" dt="2024-03-11T13:02:56.401" v="4726" actId="47"/>
        <pc:sldMkLst>
          <pc:docMk/>
          <pc:sldMk cId="793946483" sldId="2675"/>
        </pc:sldMkLst>
      </pc:sldChg>
      <pc:sldChg chg="del">
        <pc:chgData name="VICTOR JOSE GONZALEZ RODRIGUEZ" userId="3fdd7208-0adc-40d2-a594-662a5d66d0ad" providerId="ADAL" clId="{3CFA697E-2BD1-49A6-B784-B58F58D319A8}" dt="2024-03-11T13:02:56.401" v="4726" actId="47"/>
        <pc:sldMkLst>
          <pc:docMk/>
          <pc:sldMk cId="2119627979" sldId="2676"/>
        </pc:sldMkLst>
      </pc:sldChg>
      <pc:sldChg chg="del">
        <pc:chgData name="VICTOR JOSE GONZALEZ RODRIGUEZ" userId="3fdd7208-0adc-40d2-a594-662a5d66d0ad" providerId="ADAL" clId="{3CFA697E-2BD1-49A6-B784-B58F58D319A8}" dt="2024-03-11T13:02:56.401" v="4726" actId="47"/>
        <pc:sldMkLst>
          <pc:docMk/>
          <pc:sldMk cId="2788722207" sldId="2677"/>
        </pc:sldMkLst>
      </pc:sldChg>
      <pc:sldChg chg="del">
        <pc:chgData name="VICTOR JOSE GONZALEZ RODRIGUEZ" userId="3fdd7208-0adc-40d2-a594-662a5d66d0ad" providerId="ADAL" clId="{3CFA697E-2BD1-49A6-B784-B58F58D319A8}" dt="2024-03-11T13:02:56.401" v="4726" actId="47"/>
        <pc:sldMkLst>
          <pc:docMk/>
          <pc:sldMk cId="3170537832" sldId="2682"/>
        </pc:sldMkLst>
      </pc:sldChg>
      <pc:sldChg chg="del">
        <pc:chgData name="VICTOR JOSE GONZALEZ RODRIGUEZ" userId="3fdd7208-0adc-40d2-a594-662a5d66d0ad" providerId="ADAL" clId="{3CFA697E-2BD1-49A6-B784-B58F58D319A8}" dt="2024-03-11T13:02:56.401" v="4726" actId="47"/>
        <pc:sldMkLst>
          <pc:docMk/>
          <pc:sldMk cId="4075690301" sldId="2683"/>
        </pc:sldMkLst>
      </pc:sldChg>
      <pc:sldChg chg="del">
        <pc:chgData name="VICTOR JOSE GONZALEZ RODRIGUEZ" userId="3fdd7208-0adc-40d2-a594-662a5d66d0ad" providerId="ADAL" clId="{3CFA697E-2BD1-49A6-B784-B58F58D319A8}" dt="2024-03-11T13:02:56.401" v="4726" actId="47"/>
        <pc:sldMkLst>
          <pc:docMk/>
          <pc:sldMk cId="2057739516" sldId="2685"/>
        </pc:sldMkLst>
      </pc:sldChg>
      <pc:sldChg chg="del">
        <pc:chgData name="VICTOR JOSE GONZALEZ RODRIGUEZ" userId="3fdd7208-0adc-40d2-a594-662a5d66d0ad" providerId="ADAL" clId="{3CFA697E-2BD1-49A6-B784-B58F58D319A8}" dt="2024-03-11T13:02:56.401" v="4726" actId="47"/>
        <pc:sldMkLst>
          <pc:docMk/>
          <pc:sldMk cId="3663637" sldId="2686"/>
        </pc:sldMkLst>
      </pc:sldChg>
      <pc:sldChg chg="del">
        <pc:chgData name="VICTOR JOSE GONZALEZ RODRIGUEZ" userId="3fdd7208-0adc-40d2-a594-662a5d66d0ad" providerId="ADAL" clId="{3CFA697E-2BD1-49A6-B784-B58F58D319A8}" dt="2024-03-11T13:02:56.401" v="4726" actId="47"/>
        <pc:sldMkLst>
          <pc:docMk/>
          <pc:sldMk cId="2919348967" sldId="2687"/>
        </pc:sldMkLst>
      </pc:sldChg>
      <pc:sldChg chg="del">
        <pc:chgData name="VICTOR JOSE GONZALEZ RODRIGUEZ" userId="3fdd7208-0adc-40d2-a594-662a5d66d0ad" providerId="ADAL" clId="{3CFA697E-2BD1-49A6-B784-B58F58D319A8}" dt="2024-03-11T13:02:56.401" v="4726" actId="47"/>
        <pc:sldMkLst>
          <pc:docMk/>
          <pc:sldMk cId="2598259651" sldId="2688"/>
        </pc:sldMkLst>
      </pc:sldChg>
      <pc:sldChg chg="del">
        <pc:chgData name="VICTOR JOSE GONZALEZ RODRIGUEZ" userId="3fdd7208-0adc-40d2-a594-662a5d66d0ad" providerId="ADAL" clId="{3CFA697E-2BD1-49A6-B784-B58F58D319A8}" dt="2024-03-11T13:02:56.401" v="4726" actId="47"/>
        <pc:sldMkLst>
          <pc:docMk/>
          <pc:sldMk cId="2547884106" sldId="2689"/>
        </pc:sldMkLst>
      </pc:sldChg>
      <pc:sldChg chg="del">
        <pc:chgData name="VICTOR JOSE GONZALEZ RODRIGUEZ" userId="3fdd7208-0adc-40d2-a594-662a5d66d0ad" providerId="ADAL" clId="{3CFA697E-2BD1-49A6-B784-B58F58D319A8}" dt="2024-03-11T13:02:56.401" v="4726" actId="47"/>
        <pc:sldMkLst>
          <pc:docMk/>
          <pc:sldMk cId="2238499087" sldId="2690"/>
        </pc:sldMkLst>
      </pc:sldChg>
      <pc:sldChg chg="del">
        <pc:chgData name="VICTOR JOSE GONZALEZ RODRIGUEZ" userId="3fdd7208-0adc-40d2-a594-662a5d66d0ad" providerId="ADAL" clId="{3CFA697E-2BD1-49A6-B784-B58F58D319A8}" dt="2024-03-11T13:02:56.401" v="4726" actId="47"/>
        <pc:sldMkLst>
          <pc:docMk/>
          <pc:sldMk cId="2983660269" sldId="2691"/>
        </pc:sldMkLst>
      </pc:sldChg>
      <pc:sldChg chg="del">
        <pc:chgData name="VICTOR JOSE GONZALEZ RODRIGUEZ" userId="3fdd7208-0adc-40d2-a594-662a5d66d0ad" providerId="ADAL" clId="{3CFA697E-2BD1-49A6-B784-B58F58D319A8}" dt="2024-03-11T13:02:56.401" v="4726" actId="47"/>
        <pc:sldMkLst>
          <pc:docMk/>
          <pc:sldMk cId="2559558632" sldId="2692"/>
        </pc:sldMkLst>
      </pc:sldChg>
      <pc:sldChg chg="del">
        <pc:chgData name="VICTOR JOSE GONZALEZ RODRIGUEZ" userId="3fdd7208-0adc-40d2-a594-662a5d66d0ad" providerId="ADAL" clId="{3CFA697E-2BD1-49A6-B784-B58F58D319A8}" dt="2024-03-11T13:02:56.401" v="4726" actId="47"/>
        <pc:sldMkLst>
          <pc:docMk/>
          <pc:sldMk cId="248940531" sldId="2693"/>
        </pc:sldMkLst>
      </pc:sldChg>
      <pc:sldChg chg="del">
        <pc:chgData name="VICTOR JOSE GONZALEZ RODRIGUEZ" userId="3fdd7208-0adc-40d2-a594-662a5d66d0ad" providerId="ADAL" clId="{3CFA697E-2BD1-49A6-B784-B58F58D319A8}" dt="2024-03-11T13:02:56.401" v="4726" actId="47"/>
        <pc:sldMkLst>
          <pc:docMk/>
          <pc:sldMk cId="2482010362" sldId="2694"/>
        </pc:sldMkLst>
      </pc:sldChg>
      <pc:sldChg chg="del">
        <pc:chgData name="VICTOR JOSE GONZALEZ RODRIGUEZ" userId="3fdd7208-0adc-40d2-a594-662a5d66d0ad" providerId="ADAL" clId="{3CFA697E-2BD1-49A6-B784-B58F58D319A8}" dt="2024-03-11T13:02:56.401" v="4726" actId="47"/>
        <pc:sldMkLst>
          <pc:docMk/>
          <pc:sldMk cId="2539121397" sldId="2695"/>
        </pc:sldMkLst>
      </pc:sldChg>
      <pc:sldChg chg="del">
        <pc:chgData name="VICTOR JOSE GONZALEZ RODRIGUEZ" userId="3fdd7208-0adc-40d2-a594-662a5d66d0ad" providerId="ADAL" clId="{3CFA697E-2BD1-49A6-B784-B58F58D319A8}" dt="2024-03-11T13:02:56.401" v="4726" actId="47"/>
        <pc:sldMkLst>
          <pc:docMk/>
          <pc:sldMk cId="1298176168" sldId="2696"/>
        </pc:sldMkLst>
      </pc:sldChg>
      <pc:sldChg chg="del">
        <pc:chgData name="VICTOR JOSE GONZALEZ RODRIGUEZ" userId="3fdd7208-0adc-40d2-a594-662a5d66d0ad" providerId="ADAL" clId="{3CFA697E-2BD1-49A6-B784-B58F58D319A8}" dt="2024-03-11T13:02:56.401" v="4726" actId="47"/>
        <pc:sldMkLst>
          <pc:docMk/>
          <pc:sldMk cId="4138672355" sldId="2697"/>
        </pc:sldMkLst>
      </pc:sldChg>
      <pc:sldChg chg="del">
        <pc:chgData name="VICTOR JOSE GONZALEZ RODRIGUEZ" userId="3fdd7208-0adc-40d2-a594-662a5d66d0ad" providerId="ADAL" clId="{3CFA697E-2BD1-49A6-B784-B58F58D319A8}" dt="2024-03-11T13:02:56.401" v="4726" actId="47"/>
        <pc:sldMkLst>
          <pc:docMk/>
          <pc:sldMk cId="1974211139" sldId="2698"/>
        </pc:sldMkLst>
      </pc:sldChg>
      <pc:sldChg chg="del">
        <pc:chgData name="VICTOR JOSE GONZALEZ RODRIGUEZ" userId="3fdd7208-0adc-40d2-a594-662a5d66d0ad" providerId="ADAL" clId="{3CFA697E-2BD1-49A6-B784-B58F58D319A8}" dt="2024-03-11T13:02:56.401" v="4726" actId="47"/>
        <pc:sldMkLst>
          <pc:docMk/>
          <pc:sldMk cId="3865321540" sldId="2699"/>
        </pc:sldMkLst>
      </pc:sldChg>
      <pc:sldChg chg="del">
        <pc:chgData name="VICTOR JOSE GONZALEZ RODRIGUEZ" userId="3fdd7208-0adc-40d2-a594-662a5d66d0ad" providerId="ADAL" clId="{3CFA697E-2BD1-49A6-B784-B58F58D319A8}" dt="2024-03-11T13:02:56.401" v="4726" actId="47"/>
        <pc:sldMkLst>
          <pc:docMk/>
          <pc:sldMk cId="1789959358" sldId="2700"/>
        </pc:sldMkLst>
      </pc:sldChg>
      <pc:sldChg chg="del">
        <pc:chgData name="VICTOR JOSE GONZALEZ RODRIGUEZ" userId="3fdd7208-0adc-40d2-a594-662a5d66d0ad" providerId="ADAL" clId="{3CFA697E-2BD1-49A6-B784-B58F58D319A8}" dt="2024-03-11T13:02:56.401" v="4726" actId="47"/>
        <pc:sldMkLst>
          <pc:docMk/>
          <pc:sldMk cId="176837981" sldId="2701"/>
        </pc:sldMkLst>
      </pc:sldChg>
      <pc:sldChg chg="del">
        <pc:chgData name="VICTOR JOSE GONZALEZ RODRIGUEZ" userId="3fdd7208-0adc-40d2-a594-662a5d66d0ad" providerId="ADAL" clId="{3CFA697E-2BD1-49A6-B784-B58F58D319A8}" dt="2024-03-11T13:02:56.401" v="4726" actId="47"/>
        <pc:sldMkLst>
          <pc:docMk/>
          <pc:sldMk cId="2666139593" sldId="2702"/>
        </pc:sldMkLst>
      </pc:sldChg>
      <pc:sldChg chg="del">
        <pc:chgData name="VICTOR JOSE GONZALEZ RODRIGUEZ" userId="3fdd7208-0adc-40d2-a594-662a5d66d0ad" providerId="ADAL" clId="{3CFA697E-2BD1-49A6-B784-B58F58D319A8}" dt="2024-03-11T13:02:56.401" v="4726" actId="47"/>
        <pc:sldMkLst>
          <pc:docMk/>
          <pc:sldMk cId="1815350793" sldId="2703"/>
        </pc:sldMkLst>
      </pc:sldChg>
      <pc:sldChg chg="del">
        <pc:chgData name="VICTOR JOSE GONZALEZ RODRIGUEZ" userId="3fdd7208-0adc-40d2-a594-662a5d66d0ad" providerId="ADAL" clId="{3CFA697E-2BD1-49A6-B784-B58F58D319A8}" dt="2024-03-11T13:02:56.401" v="4726" actId="47"/>
        <pc:sldMkLst>
          <pc:docMk/>
          <pc:sldMk cId="2188738049" sldId="2704"/>
        </pc:sldMkLst>
      </pc:sldChg>
      <pc:sldChg chg="del">
        <pc:chgData name="VICTOR JOSE GONZALEZ RODRIGUEZ" userId="3fdd7208-0adc-40d2-a594-662a5d66d0ad" providerId="ADAL" clId="{3CFA697E-2BD1-49A6-B784-B58F58D319A8}" dt="2024-03-11T13:02:56.401" v="4726" actId="47"/>
        <pc:sldMkLst>
          <pc:docMk/>
          <pc:sldMk cId="2194096162" sldId="2705"/>
        </pc:sldMkLst>
      </pc:sldChg>
      <pc:sldChg chg="del">
        <pc:chgData name="VICTOR JOSE GONZALEZ RODRIGUEZ" userId="3fdd7208-0adc-40d2-a594-662a5d66d0ad" providerId="ADAL" clId="{3CFA697E-2BD1-49A6-B784-B58F58D319A8}" dt="2024-03-11T13:02:56.401" v="4726" actId="47"/>
        <pc:sldMkLst>
          <pc:docMk/>
          <pc:sldMk cId="3749178449" sldId="2706"/>
        </pc:sldMkLst>
      </pc:sldChg>
      <pc:sldChg chg="del">
        <pc:chgData name="VICTOR JOSE GONZALEZ RODRIGUEZ" userId="3fdd7208-0adc-40d2-a594-662a5d66d0ad" providerId="ADAL" clId="{3CFA697E-2BD1-49A6-B784-B58F58D319A8}" dt="2024-03-11T13:02:56.401" v="4726" actId="47"/>
        <pc:sldMkLst>
          <pc:docMk/>
          <pc:sldMk cId="2258459234" sldId="2707"/>
        </pc:sldMkLst>
      </pc:sldChg>
      <pc:sldChg chg="del">
        <pc:chgData name="VICTOR JOSE GONZALEZ RODRIGUEZ" userId="3fdd7208-0adc-40d2-a594-662a5d66d0ad" providerId="ADAL" clId="{3CFA697E-2BD1-49A6-B784-B58F58D319A8}" dt="2024-03-11T13:02:56.401" v="4726" actId="47"/>
        <pc:sldMkLst>
          <pc:docMk/>
          <pc:sldMk cId="4174868496" sldId="2708"/>
        </pc:sldMkLst>
      </pc:sldChg>
      <pc:sldChg chg="del">
        <pc:chgData name="VICTOR JOSE GONZALEZ RODRIGUEZ" userId="3fdd7208-0adc-40d2-a594-662a5d66d0ad" providerId="ADAL" clId="{3CFA697E-2BD1-49A6-B784-B58F58D319A8}" dt="2024-03-11T13:02:56.401" v="4726" actId="47"/>
        <pc:sldMkLst>
          <pc:docMk/>
          <pc:sldMk cId="2644250552" sldId="2709"/>
        </pc:sldMkLst>
      </pc:sldChg>
      <pc:sldChg chg="del">
        <pc:chgData name="VICTOR JOSE GONZALEZ RODRIGUEZ" userId="3fdd7208-0adc-40d2-a594-662a5d66d0ad" providerId="ADAL" clId="{3CFA697E-2BD1-49A6-B784-B58F58D319A8}" dt="2024-03-11T13:02:56.401" v="4726" actId="47"/>
        <pc:sldMkLst>
          <pc:docMk/>
          <pc:sldMk cId="767401362" sldId="2710"/>
        </pc:sldMkLst>
      </pc:sldChg>
      <pc:sldChg chg="del">
        <pc:chgData name="VICTOR JOSE GONZALEZ RODRIGUEZ" userId="3fdd7208-0adc-40d2-a594-662a5d66d0ad" providerId="ADAL" clId="{3CFA697E-2BD1-49A6-B784-B58F58D319A8}" dt="2024-03-11T13:02:56.401" v="4726" actId="47"/>
        <pc:sldMkLst>
          <pc:docMk/>
          <pc:sldMk cId="2219373267" sldId="2711"/>
        </pc:sldMkLst>
      </pc:sldChg>
      <pc:sldChg chg="del">
        <pc:chgData name="VICTOR JOSE GONZALEZ RODRIGUEZ" userId="3fdd7208-0adc-40d2-a594-662a5d66d0ad" providerId="ADAL" clId="{3CFA697E-2BD1-49A6-B784-B58F58D319A8}" dt="2024-03-11T13:02:56.401" v="4726" actId="47"/>
        <pc:sldMkLst>
          <pc:docMk/>
          <pc:sldMk cId="1860112413" sldId="2712"/>
        </pc:sldMkLst>
      </pc:sldChg>
      <pc:sldChg chg="del">
        <pc:chgData name="VICTOR JOSE GONZALEZ RODRIGUEZ" userId="3fdd7208-0adc-40d2-a594-662a5d66d0ad" providerId="ADAL" clId="{3CFA697E-2BD1-49A6-B784-B58F58D319A8}" dt="2024-03-11T13:02:56.401" v="4726" actId="47"/>
        <pc:sldMkLst>
          <pc:docMk/>
          <pc:sldMk cId="3877454938" sldId="2713"/>
        </pc:sldMkLst>
      </pc:sldChg>
      <pc:sldChg chg="del">
        <pc:chgData name="VICTOR JOSE GONZALEZ RODRIGUEZ" userId="3fdd7208-0adc-40d2-a594-662a5d66d0ad" providerId="ADAL" clId="{3CFA697E-2BD1-49A6-B784-B58F58D319A8}" dt="2024-03-11T13:02:56.401" v="4726" actId="47"/>
        <pc:sldMkLst>
          <pc:docMk/>
          <pc:sldMk cId="728966807" sldId="2714"/>
        </pc:sldMkLst>
      </pc:sldChg>
      <pc:sldChg chg="del">
        <pc:chgData name="VICTOR JOSE GONZALEZ RODRIGUEZ" userId="3fdd7208-0adc-40d2-a594-662a5d66d0ad" providerId="ADAL" clId="{3CFA697E-2BD1-49A6-B784-B58F58D319A8}" dt="2024-03-11T13:02:56.401" v="4726" actId="47"/>
        <pc:sldMkLst>
          <pc:docMk/>
          <pc:sldMk cId="612610646" sldId="2715"/>
        </pc:sldMkLst>
      </pc:sldChg>
      <pc:sldChg chg="del">
        <pc:chgData name="VICTOR JOSE GONZALEZ RODRIGUEZ" userId="3fdd7208-0adc-40d2-a594-662a5d66d0ad" providerId="ADAL" clId="{3CFA697E-2BD1-49A6-B784-B58F58D319A8}" dt="2024-03-11T13:02:56.401" v="4726" actId="47"/>
        <pc:sldMkLst>
          <pc:docMk/>
          <pc:sldMk cId="3137976479" sldId="2716"/>
        </pc:sldMkLst>
      </pc:sldChg>
      <pc:sldChg chg="del">
        <pc:chgData name="VICTOR JOSE GONZALEZ RODRIGUEZ" userId="3fdd7208-0adc-40d2-a594-662a5d66d0ad" providerId="ADAL" clId="{3CFA697E-2BD1-49A6-B784-B58F58D319A8}" dt="2024-03-11T13:02:56.401" v="4726" actId="47"/>
        <pc:sldMkLst>
          <pc:docMk/>
          <pc:sldMk cId="648725803" sldId="2717"/>
        </pc:sldMkLst>
      </pc:sldChg>
      <pc:sldChg chg="del">
        <pc:chgData name="VICTOR JOSE GONZALEZ RODRIGUEZ" userId="3fdd7208-0adc-40d2-a594-662a5d66d0ad" providerId="ADAL" clId="{3CFA697E-2BD1-49A6-B784-B58F58D319A8}" dt="2024-03-11T13:02:56.401" v="4726" actId="47"/>
        <pc:sldMkLst>
          <pc:docMk/>
          <pc:sldMk cId="2988209528" sldId="2718"/>
        </pc:sldMkLst>
      </pc:sldChg>
      <pc:sldChg chg="del">
        <pc:chgData name="VICTOR JOSE GONZALEZ RODRIGUEZ" userId="3fdd7208-0adc-40d2-a594-662a5d66d0ad" providerId="ADAL" clId="{3CFA697E-2BD1-49A6-B784-B58F58D319A8}" dt="2024-03-11T13:02:56.401" v="4726" actId="47"/>
        <pc:sldMkLst>
          <pc:docMk/>
          <pc:sldMk cId="2487399774" sldId="2719"/>
        </pc:sldMkLst>
      </pc:sldChg>
      <pc:sldChg chg="del">
        <pc:chgData name="VICTOR JOSE GONZALEZ RODRIGUEZ" userId="3fdd7208-0adc-40d2-a594-662a5d66d0ad" providerId="ADAL" clId="{3CFA697E-2BD1-49A6-B784-B58F58D319A8}" dt="2024-03-11T13:02:56.401" v="4726" actId="47"/>
        <pc:sldMkLst>
          <pc:docMk/>
          <pc:sldMk cId="34940906" sldId="2720"/>
        </pc:sldMkLst>
      </pc:sldChg>
      <pc:sldChg chg="del">
        <pc:chgData name="VICTOR JOSE GONZALEZ RODRIGUEZ" userId="3fdd7208-0adc-40d2-a594-662a5d66d0ad" providerId="ADAL" clId="{3CFA697E-2BD1-49A6-B784-B58F58D319A8}" dt="2024-03-11T13:02:56.401" v="4726" actId="47"/>
        <pc:sldMkLst>
          <pc:docMk/>
          <pc:sldMk cId="3157713390" sldId="2721"/>
        </pc:sldMkLst>
      </pc:sldChg>
      <pc:sldChg chg="del">
        <pc:chgData name="VICTOR JOSE GONZALEZ RODRIGUEZ" userId="3fdd7208-0adc-40d2-a594-662a5d66d0ad" providerId="ADAL" clId="{3CFA697E-2BD1-49A6-B784-B58F58D319A8}" dt="2024-03-11T13:02:56.401" v="4726" actId="47"/>
        <pc:sldMkLst>
          <pc:docMk/>
          <pc:sldMk cId="2778965101" sldId="2722"/>
        </pc:sldMkLst>
      </pc:sldChg>
      <pc:sldChg chg="del">
        <pc:chgData name="VICTOR JOSE GONZALEZ RODRIGUEZ" userId="3fdd7208-0adc-40d2-a594-662a5d66d0ad" providerId="ADAL" clId="{3CFA697E-2BD1-49A6-B784-B58F58D319A8}" dt="2024-03-11T13:02:56.401" v="4726" actId="47"/>
        <pc:sldMkLst>
          <pc:docMk/>
          <pc:sldMk cId="2438687806" sldId="2723"/>
        </pc:sldMkLst>
      </pc:sldChg>
      <pc:sldChg chg="del">
        <pc:chgData name="VICTOR JOSE GONZALEZ RODRIGUEZ" userId="3fdd7208-0adc-40d2-a594-662a5d66d0ad" providerId="ADAL" clId="{3CFA697E-2BD1-49A6-B784-B58F58D319A8}" dt="2024-03-11T13:02:56.401" v="4726" actId="47"/>
        <pc:sldMkLst>
          <pc:docMk/>
          <pc:sldMk cId="1130376111" sldId="2724"/>
        </pc:sldMkLst>
      </pc:sldChg>
      <pc:sldChg chg="del">
        <pc:chgData name="VICTOR JOSE GONZALEZ RODRIGUEZ" userId="3fdd7208-0adc-40d2-a594-662a5d66d0ad" providerId="ADAL" clId="{3CFA697E-2BD1-49A6-B784-B58F58D319A8}" dt="2024-03-11T13:02:56.401" v="4726" actId="47"/>
        <pc:sldMkLst>
          <pc:docMk/>
          <pc:sldMk cId="3430640417" sldId="2725"/>
        </pc:sldMkLst>
      </pc:sldChg>
      <pc:sldChg chg="del">
        <pc:chgData name="VICTOR JOSE GONZALEZ RODRIGUEZ" userId="3fdd7208-0adc-40d2-a594-662a5d66d0ad" providerId="ADAL" clId="{3CFA697E-2BD1-49A6-B784-B58F58D319A8}" dt="2024-03-11T13:02:56.401" v="4726" actId="47"/>
        <pc:sldMkLst>
          <pc:docMk/>
          <pc:sldMk cId="434214185" sldId="2726"/>
        </pc:sldMkLst>
      </pc:sldChg>
      <pc:sldChg chg="del">
        <pc:chgData name="VICTOR JOSE GONZALEZ RODRIGUEZ" userId="3fdd7208-0adc-40d2-a594-662a5d66d0ad" providerId="ADAL" clId="{3CFA697E-2BD1-49A6-B784-B58F58D319A8}" dt="2024-03-11T13:02:56.401" v="4726" actId="47"/>
        <pc:sldMkLst>
          <pc:docMk/>
          <pc:sldMk cId="1874127175" sldId="2727"/>
        </pc:sldMkLst>
      </pc:sldChg>
      <pc:sldChg chg="del">
        <pc:chgData name="VICTOR JOSE GONZALEZ RODRIGUEZ" userId="3fdd7208-0adc-40d2-a594-662a5d66d0ad" providerId="ADAL" clId="{3CFA697E-2BD1-49A6-B784-B58F58D319A8}" dt="2024-03-11T13:02:56.401" v="4726" actId="47"/>
        <pc:sldMkLst>
          <pc:docMk/>
          <pc:sldMk cId="653285563" sldId="2728"/>
        </pc:sldMkLst>
      </pc:sldChg>
      <pc:sldChg chg="del">
        <pc:chgData name="VICTOR JOSE GONZALEZ RODRIGUEZ" userId="3fdd7208-0adc-40d2-a594-662a5d66d0ad" providerId="ADAL" clId="{3CFA697E-2BD1-49A6-B784-B58F58D319A8}" dt="2024-03-11T13:02:56.401" v="4726" actId="47"/>
        <pc:sldMkLst>
          <pc:docMk/>
          <pc:sldMk cId="1746694873" sldId="2729"/>
        </pc:sldMkLst>
      </pc:sldChg>
      <pc:sldChg chg="del">
        <pc:chgData name="VICTOR JOSE GONZALEZ RODRIGUEZ" userId="3fdd7208-0adc-40d2-a594-662a5d66d0ad" providerId="ADAL" clId="{3CFA697E-2BD1-49A6-B784-B58F58D319A8}" dt="2024-03-11T13:02:56.401" v="4726" actId="47"/>
        <pc:sldMkLst>
          <pc:docMk/>
          <pc:sldMk cId="1234091216" sldId="2730"/>
        </pc:sldMkLst>
      </pc:sldChg>
      <pc:sldChg chg="del">
        <pc:chgData name="VICTOR JOSE GONZALEZ RODRIGUEZ" userId="3fdd7208-0adc-40d2-a594-662a5d66d0ad" providerId="ADAL" clId="{3CFA697E-2BD1-49A6-B784-B58F58D319A8}" dt="2024-03-11T13:02:56.401" v="4726" actId="47"/>
        <pc:sldMkLst>
          <pc:docMk/>
          <pc:sldMk cId="215411152" sldId="2731"/>
        </pc:sldMkLst>
      </pc:sldChg>
      <pc:sldChg chg="del">
        <pc:chgData name="VICTOR JOSE GONZALEZ RODRIGUEZ" userId="3fdd7208-0adc-40d2-a594-662a5d66d0ad" providerId="ADAL" clId="{3CFA697E-2BD1-49A6-B784-B58F58D319A8}" dt="2024-03-11T13:02:56.401" v="4726" actId="47"/>
        <pc:sldMkLst>
          <pc:docMk/>
          <pc:sldMk cId="134299582" sldId="2732"/>
        </pc:sldMkLst>
      </pc:sldChg>
      <pc:sldChg chg="del">
        <pc:chgData name="VICTOR JOSE GONZALEZ RODRIGUEZ" userId="3fdd7208-0adc-40d2-a594-662a5d66d0ad" providerId="ADAL" clId="{3CFA697E-2BD1-49A6-B784-B58F58D319A8}" dt="2024-03-11T13:02:56.401" v="4726" actId="47"/>
        <pc:sldMkLst>
          <pc:docMk/>
          <pc:sldMk cId="3314631837" sldId="2733"/>
        </pc:sldMkLst>
      </pc:sldChg>
      <pc:sldChg chg="del">
        <pc:chgData name="VICTOR JOSE GONZALEZ RODRIGUEZ" userId="3fdd7208-0adc-40d2-a594-662a5d66d0ad" providerId="ADAL" clId="{3CFA697E-2BD1-49A6-B784-B58F58D319A8}" dt="2024-03-11T13:02:56.401" v="4726" actId="47"/>
        <pc:sldMkLst>
          <pc:docMk/>
          <pc:sldMk cId="1968913145" sldId="2734"/>
        </pc:sldMkLst>
      </pc:sldChg>
      <pc:sldChg chg="del">
        <pc:chgData name="VICTOR JOSE GONZALEZ RODRIGUEZ" userId="3fdd7208-0adc-40d2-a594-662a5d66d0ad" providerId="ADAL" clId="{3CFA697E-2BD1-49A6-B784-B58F58D319A8}" dt="2024-03-11T13:02:56.401" v="4726" actId="47"/>
        <pc:sldMkLst>
          <pc:docMk/>
          <pc:sldMk cId="1387489260" sldId="2735"/>
        </pc:sldMkLst>
      </pc:sldChg>
      <pc:sldChg chg="del">
        <pc:chgData name="VICTOR JOSE GONZALEZ RODRIGUEZ" userId="3fdd7208-0adc-40d2-a594-662a5d66d0ad" providerId="ADAL" clId="{3CFA697E-2BD1-49A6-B784-B58F58D319A8}" dt="2024-03-11T13:02:56.401" v="4726" actId="47"/>
        <pc:sldMkLst>
          <pc:docMk/>
          <pc:sldMk cId="467359302" sldId="2736"/>
        </pc:sldMkLst>
      </pc:sldChg>
      <pc:sldChg chg="del">
        <pc:chgData name="VICTOR JOSE GONZALEZ RODRIGUEZ" userId="3fdd7208-0adc-40d2-a594-662a5d66d0ad" providerId="ADAL" clId="{3CFA697E-2BD1-49A6-B784-B58F58D319A8}" dt="2024-03-11T13:02:56.401" v="4726" actId="47"/>
        <pc:sldMkLst>
          <pc:docMk/>
          <pc:sldMk cId="1412360604" sldId="2737"/>
        </pc:sldMkLst>
      </pc:sldChg>
      <pc:sldChg chg="del">
        <pc:chgData name="VICTOR JOSE GONZALEZ RODRIGUEZ" userId="3fdd7208-0adc-40d2-a594-662a5d66d0ad" providerId="ADAL" clId="{3CFA697E-2BD1-49A6-B784-B58F58D319A8}" dt="2024-03-11T13:02:56.401" v="4726" actId="47"/>
        <pc:sldMkLst>
          <pc:docMk/>
          <pc:sldMk cId="586345616" sldId="2738"/>
        </pc:sldMkLst>
      </pc:sldChg>
      <pc:sldChg chg="del">
        <pc:chgData name="VICTOR JOSE GONZALEZ RODRIGUEZ" userId="3fdd7208-0adc-40d2-a594-662a5d66d0ad" providerId="ADAL" clId="{3CFA697E-2BD1-49A6-B784-B58F58D319A8}" dt="2024-03-11T13:02:56.401" v="4726" actId="47"/>
        <pc:sldMkLst>
          <pc:docMk/>
          <pc:sldMk cId="566639161" sldId="2739"/>
        </pc:sldMkLst>
      </pc:sldChg>
      <pc:sldChg chg="del">
        <pc:chgData name="VICTOR JOSE GONZALEZ RODRIGUEZ" userId="3fdd7208-0adc-40d2-a594-662a5d66d0ad" providerId="ADAL" clId="{3CFA697E-2BD1-49A6-B784-B58F58D319A8}" dt="2024-03-11T13:02:56.401" v="4726" actId="47"/>
        <pc:sldMkLst>
          <pc:docMk/>
          <pc:sldMk cId="3564577161" sldId="2740"/>
        </pc:sldMkLst>
      </pc:sldChg>
      <pc:sldChg chg="del">
        <pc:chgData name="VICTOR JOSE GONZALEZ RODRIGUEZ" userId="3fdd7208-0adc-40d2-a594-662a5d66d0ad" providerId="ADAL" clId="{3CFA697E-2BD1-49A6-B784-B58F58D319A8}" dt="2024-03-11T13:02:56.401" v="4726" actId="47"/>
        <pc:sldMkLst>
          <pc:docMk/>
          <pc:sldMk cId="338969709" sldId="2741"/>
        </pc:sldMkLst>
      </pc:sldChg>
      <pc:sldChg chg="del">
        <pc:chgData name="VICTOR JOSE GONZALEZ RODRIGUEZ" userId="3fdd7208-0adc-40d2-a594-662a5d66d0ad" providerId="ADAL" clId="{3CFA697E-2BD1-49A6-B784-B58F58D319A8}" dt="2024-03-11T13:02:56.401" v="4726" actId="47"/>
        <pc:sldMkLst>
          <pc:docMk/>
          <pc:sldMk cId="1101799520" sldId="2742"/>
        </pc:sldMkLst>
      </pc:sldChg>
      <pc:sldChg chg="del">
        <pc:chgData name="VICTOR JOSE GONZALEZ RODRIGUEZ" userId="3fdd7208-0adc-40d2-a594-662a5d66d0ad" providerId="ADAL" clId="{3CFA697E-2BD1-49A6-B784-B58F58D319A8}" dt="2024-03-11T13:02:56.401" v="4726" actId="47"/>
        <pc:sldMkLst>
          <pc:docMk/>
          <pc:sldMk cId="4040030856" sldId="2743"/>
        </pc:sldMkLst>
      </pc:sldChg>
      <pc:sldChg chg="del">
        <pc:chgData name="VICTOR JOSE GONZALEZ RODRIGUEZ" userId="3fdd7208-0adc-40d2-a594-662a5d66d0ad" providerId="ADAL" clId="{3CFA697E-2BD1-49A6-B784-B58F58D319A8}" dt="2024-03-11T13:02:56.401" v="4726" actId="47"/>
        <pc:sldMkLst>
          <pc:docMk/>
          <pc:sldMk cId="2397324270" sldId="2744"/>
        </pc:sldMkLst>
      </pc:sldChg>
      <pc:sldChg chg="del">
        <pc:chgData name="VICTOR JOSE GONZALEZ RODRIGUEZ" userId="3fdd7208-0adc-40d2-a594-662a5d66d0ad" providerId="ADAL" clId="{3CFA697E-2BD1-49A6-B784-B58F58D319A8}" dt="2024-03-11T13:02:56.401" v="4726" actId="47"/>
        <pc:sldMkLst>
          <pc:docMk/>
          <pc:sldMk cId="120540928" sldId="2745"/>
        </pc:sldMkLst>
      </pc:sldChg>
      <pc:sldChg chg="del">
        <pc:chgData name="VICTOR JOSE GONZALEZ RODRIGUEZ" userId="3fdd7208-0adc-40d2-a594-662a5d66d0ad" providerId="ADAL" clId="{3CFA697E-2BD1-49A6-B784-B58F58D319A8}" dt="2024-03-11T13:02:56.401" v="4726" actId="47"/>
        <pc:sldMkLst>
          <pc:docMk/>
          <pc:sldMk cId="562971640" sldId="2746"/>
        </pc:sldMkLst>
      </pc:sldChg>
      <pc:sldChg chg="del">
        <pc:chgData name="VICTOR JOSE GONZALEZ RODRIGUEZ" userId="3fdd7208-0adc-40d2-a594-662a5d66d0ad" providerId="ADAL" clId="{3CFA697E-2BD1-49A6-B784-B58F58D319A8}" dt="2024-03-11T13:02:56.401" v="4726" actId="47"/>
        <pc:sldMkLst>
          <pc:docMk/>
          <pc:sldMk cId="538914212" sldId="2747"/>
        </pc:sldMkLst>
      </pc:sldChg>
      <pc:sldChg chg="del">
        <pc:chgData name="VICTOR JOSE GONZALEZ RODRIGUEZ" userId="3fdd7208-0adc-40d2-a594-662a5d66d0ad" providerId="ADAL" clId="{3CFA697E-2BD1-49A6-B784-B58F58D319A8}" dt="2024-03-11T13:02:56.401" v="4726" actId="47"/>
        <pc:sldMkLst>
          <pc:docMk/>
          <pc:sldMk cId="4230639766" sldId="2748"/>
        </pc:sldMkLst>
      </pc:sldChg>
      <pc:sldChg chg="del">
        <pc:chgData name="VICTOR JOSE GONZALEZ RODRIGUEZ" userId="3fdd7208-0adc-40d2-a594-662a5d66d0ad" providerId="ADAL" clId="{3CFA697E-2BD1-49A6-B784-B58F58D319A8}" dt="2024-03-11T13:02:56.401" v="4726" actId="47"/>
        <pc:sldMkLst>
          <pc:docMk/>
          <pc:sldMk cId="3272984423" sldId="2749"/>
        </pc:sldMkLst>
      </pc:sldChg>
      <pc:sldChg chg="del">
        <pc:chgData name="VICTOR JOSE GONZALEZ RODRIGUEZ" userId="3fdd7208-0adc-40d2-a594-662a5d66d0ad" providerId="ADAL" clId="{3CFA697E-2BD1-49A6-B784-B58F58D319A8}" dt="2024-03-11T13:02:56.401" v="4726" actId="47"/>
        <pc:sldMkLst>
          <pc:docMk/>
          <pc:sldMk cId="261100488" sldId="2753"/>
        </pc:sldMkLst>
      </pc:sldChg>
      <pc:sldChg chg="del">
        <pc:chgData name="VICTOR JOSE GONZALEZ RODRIGUEZ" userId="3fdd7208-0adc-40d2-a594-662a5d66d0ad" providerId="ADAL" clId="{3CFA697E-2BD1-49A6-B784-B58F58D319A8}" dt="2024-03-11T13:02:56.401" v="4726" actId="47"/>
        <pc:sldMkLst>
          <pc:docMk/>
          <pc:sldMk cId="776455255" sldId="2754"/>
        </pc:sldMkLst>
      </pc:sldChg>
      <pc:sldChg chg="del">
        <pc:chgData name="VICTOR JOSE GONZALEZ RODRIGUEZ" userId="3fdd7208-0adc-40d2-a594-662a5d66d0ad" providerId="ADAL" clId="{3CFA697E-2BD1-49A6-B784-B58F58D319A8}" dt="2024-03-11T13:02:56.401" v="4726" actId="47"/>
        <pc:sldMkLst>
          <pc:docMk/>
          <pc:sldMk cId="3301579629" sldId="2755"/>
        </pc:sldMkLst>
      </pc:sldChg>
      <pc:sldChg chg="del">
        <pc:chgData name="VICTOR JOSE GONZALEZ RODRIGUEZ" userId="3fdd7208-0adc-40d2-a594-662a5d66d0ad" providerId="ADAL" clId="{3CFA697E-2BD1-49A6-B784-B58F58D319A8}" dt="2024-03-11T13:02:56.401" v="4726" actId="47"/>
        <pc:sldMkLst>
          <pc:docMk/>
          <pc:sldMk cId="2994968626" sldId="2759"/>
        </pc:sldMkLst>
      </pc:sldChg>
      <pc:sldChg chg="del">
        <pc:chgData name="VICTOR JOSE GONZALEZ RODRIGUEZ" userId="3fdd7208-0adc-40d2-a594-662a5d66d0ad" providerId="ADAL" clId="{3CFA697E-2BD1-49A6-B784-B58F58D319A8}" dt="2024-03-11T13:02:56.401" v="4726" actId="47"/>
        <pc:sldMkLst>
          <pc:docMk/>
          <pc:sldMk cId="1956207424" sldId="2760"/>
        </pc:sldMkLst>
      </pc:sldChg>
      <pc:sldChg chg="del">
        <pc:chgData name="VICTOR JOSE GONZALEZ RODRIGUEZ" userId="3fdd7208-0adc-40d2-a594-662a5d66d0ad" providerId="ADAL" clId="{3CFA697E-2BD1-49A6-B784-B58F58D319A8}" dt="2024-03-11T13:02:56.401" v="4726" actId="47"/>
        <pc:sldMkLst>
          <pc:docMk/>
          <pc:sldMk cId="2471297388" sldId="2761"/>
        </pc:sldMkLst>
      </pc:sldChg>
      <pc:sldChg chg="del">
        <pc:chgData name="VICTOR JOSE GONZALEZ RODRIGUEZ" userId="3fdd7208-0adc-40d2-a594-662a5d66d0ad" providerId="ADAL" clId="{3CFA697E-2BD1-49A6-B784-B58F58D319A8}" dt="2024-03-11T13:02:56.401" v="4726" actId="47"/>
        <pc:sldMkLst>
          <pc:docMk/>
          <pc:sldMk cId="2072544730" sldId="2763"/>
        </pc:sldMkLst>
      </pc:sldChg>
      <pc:sldChg chg="del">
        <pc:chgData name="VICTOR JOSE GONZALEZ RODRIGUEZ" userId="3fdd7208-0adc-40d2-a594-662a5d66d0ad" providerId="ADAL" clId="{3CFA697E-2BD1-49A6-B784-B58F58D319A8}" dt="2024-03-11T13:02:56.401" v="4726" actId="47"/>
        <pc:sldMkLst>
          <pc:docMk/>
          <pc:sldMk cId="3722733466" sldId="2764"/>
        </pc:sldMkLst>
      </pc:sldChg>
      <pc:sldChg chg="del">
        <pc:chgData name="VICTOR JOSE GONZALEZ RODRIGUEZ" userId="3fdd7208-0adc-40d2-a594-662a5d66d0ad" providerId="ADAL" clId="{3CFA697E-2BD1-49A6-B784-B58F58D319A8}" dt="2024-03-11T13:02:56.401" v="4726" actId="47"/>
        <pc:sldMkLst>
          <pc:docMk/>
          <pc:sldMk cId="3963428948" sldId="2765"/>
        </pc:sldMkLst>
      </pc:sldChg>
      <pc:sldChg chg="del">
        <pc:chgData name="VICTOR JOSE GONZALEZ RODRIGUEZ" userId="3fdd7208-0adc-40d2-a594-662a5d66d0ad" providerId="ADAL" clId="{3CFA697E-2BD1-49A6-B784-B58F58D319A8}" dt="2024-03-11T13:02:56.401" v="4726" actId="47"/>
        <pc:sldMkLst>
          <pc:docMk/>
          <pc:sldMk cId="3896226494" sldId="2766"/>
        </pc:sldMkLst>
      </pc:sldChg>
      <pc:sldChg chg="del">
        <pc:chgData name="VICTOR JOSE GONZALEZ RODRIGUEZ" userId="3fdd7208-0adc-40d2-a594-662a5d66d0ad" providerId="ADAL" clId="{3CFA697E-2BD1-49A6-B784-B58F58D319A8}" dt="2024-03-11T13:02:56.401" v="4726" actId="47"/>
        <pc:sldMkLst>
          <pc:docMk/>
          <pc:sldMk cId="2150124783" sldId="2767"/>
        </pc:sldMkLst>
      </pc:sldChg>
      <pc:sldChg chg="del">
        <pc:chgData name="VICTOR JOSE GONZALEZ RODRIGUEZ" userId="3fdd7208-0adc-40d2-a594-662a5d66d0ad" providerId="ADAL" clId="{3CFA697E-2BD1-49A6-B784-B58F58D319A8}" dt="2024-03-11T13:02:56.401" v="4726" actId="47"/>
        <pc:sldMkLst>
          <pc:docMk/>
          <pc:sldMk cId="704782583" sldId="2768"/>
        </pc:sldMkLst>
      </pc:sldChg>
      <pc:sldChg chg="del">
        <pc:chgData name="VICTOR JOSE GONZALEZ RODRIGUEZ" userId="3fdd7208-0adc-40d2-a594-662a5d66d0ad" providerId="ADAL" clId="{3CFA697E-2BD1-49A6-B784-B58F58D319A8}" dt="2024-03-11T13:02:56.401" v="4726" actId="47"/>
        <pc:sldMkLst>
          <pc:docMk/>
          <pc:sldMk cId="2862576141" sldId="2769"/>
        </pc:sldMkLst>
      </pc:sldChg>
      <pc:sldChg chg="del">
        <pc:chgData name="VICTOR JOSE GONZALEZ RODRIGUEZ" userId="3fdd7208-0adc-40d2-a594-662a5d66d0ad" providerId="ADAL" clId="{3CFA697E-2BD1-49A6-B784-B58F58D319A8}" dt="2024-03-11T13:02:56.401" v="4726" actId="47"/>
        <pc:sldMkLst>
          <pc:docMk/>
          <pc:sldMk cId="767163965" sldId="2770"/>
        </pc:sldMkLst>
      </pc:sldChg>
      <pc:sldChg chg="del">
        <pc:chgData name="VICTOR JOSE GONZALEZ RODRIGUEZ" userId="3fdd7208-0adc-40d2-a594-662a5d66d0ad" providerId="ADAL" clId="{3CFA697E-2BD1-49A6-B784-B58F58D319A8}" dt="2024-03-11T13:02:56.401" v="4726" actId="47"/>
        <pc:sldMkLst>
          <pc:docMk/>
          <pc:sldMk cId="2769066367" sldId="2771"/>
        </pc:sldMkLst>
      </pc:sldChg>
      <pc:sldChg chg="del">
        <pc:chgData name="VICTOR JOSE GONZALEZ RODRIGUEZ" userId="3fdd7208-0adc-40d2-a594-662a5d66d0ad" providerId="ADAL" clId="{3CFA697E-2BD1-49A6-B784-B58F58D319A8}" dt="2024-03-11T13:02:56.401" v="4726" actId="47"/>
        <pc:sldMkLst>
          <pc:docMk/>
          <pc:sldMk cId="1604085543" sldId="2772"/>
        </pc:sldMkLst>
      </pc:sldChg>
      <pc:sldChg chg="del">
        <pc:chgData name="VICTOR JOSE GONZALEZ RODRIGUEZ" userId="3fdd7208-0adc-40d2-a594-662a5d66d0ad" providerId="ADAL" clId="{3CFA697E-2BD1-49A6-B784-B58F58D319A8}" dt="2024-03-11T13:02:56.401" v="4726" actId="47"/>
        <pc:sldMkLst>
          <pc:docMk/>
          <pc:sldMk cId="65775832" sldId="2773"/>
        </pc:sldMkLst>
      </pc:sldChg>
      <pc:sldChg chg="del">
        <pc:chgData name="VICTOR JOSE GONZALEZ RODRIGUEZ" userId="3fdd7208-0adc-40d2-a594-662a5d66d0ad" providerId="ADAL" clId="{3CFA697E-2BD1-49A6-B784-B58F58D319A8}" dt="2024-03-11T13:02:56.401" v="4726" actId="47"/>
        <pc:sldMkLst>
          <pc:docMk/>
          <pc:sldMk cId="1176491938" sldId="2774"/>
        </pc:sldMkLst>
      </pc:sldChg>
      <pc:sldChg chg="del">
        <pc:chgData name="VICTOR JOSE GONZALEZ RODRIGUEZ" userId="3fdd7208-0adc-40d2-a594-662a5d66d0ad" providerId="ADAL" clId="{3CFA697E-2BD1-49A6-B784-B58F58D319A8}" dt="2024-03-11T13:02:56.401" v="4726" actId="47"/>
        <pc:sldMkLst>
          <pc:docMk/>
          <pc:sldMk cId="127252449" sldId="2775"/>
        </pc:sldMkLst>
      </pc:sldChg>
      <pc:sldChg chg="del">
        <pc:chgData name="VICTOR JOSE GONZALEZ RODRIGUEZ" userId="3fdd7208-0adc-40d2-a594-662a5d66d0ad" providerId="ADAL" clId="{3CFA697E-2BD1-49A6-B784-B58F58D319A8}" dt="2024-03-11T13:02:56.401" v="4726" actId="47"/>
        <pc:sldMkLst>
          <pc:docMk/>
          <pc:sldMk cId="432366560" sldId="2776"/>
        </pc:sldMkLst>
      </pc:sldChg>
      <pc:sldChg chg="del">
        <pc:chgData name="VICTOR JOSE GONZALEZ RODRIGUEZ" userId="3fdd7208-0adc-40d2-a594-662a5d66d0ad" providerId="ADAL" clId="{3CFA697E-2BD1-49A6-B784-B58F58D319A8}" dt="2024-03-11T13:02:56.401" v="4726" actId="47"/>
        <pc:sldMkLst>
          <pc:docMk/>
          <pc:sldMk cId="298704559" sldId="2777"/>
        </pc:sldMkLst>
      </pc:sldChg>
      <pc:sldChg chg="del">
        <pc:chgData name="VICTOR JOSE GONZALEZ RODRIGUEZ" userId="3fdd7208-0adc-40d2-a594-662a5d66d0ad" providerId="ADAL" clId="{3CFA697E-2BD1-49A6-B784-B58F58D319A8}" dt="2024-03-11T13:02:56.401" v="4726" actId="47"/>
        <pc:sldMkLst>
          <pc:docMk/>
          <pc:sldMk cId="978653857" sldId="2778"/>
        </pc:sldMkLst>
      </pc:sldChg>
      <pc:sldChg chg="del">
        <pc:chgData name="VICTOR JOSE GONZALEZ RODRIGUEZ" userId="3fdd7208-0adc-40d2-a594-662a5d66d0ad" providerId="ADAL" clId="{3CFA697E-2BD1-49A6-B784-B58F58D319A8}" dt="2024-03-11T13:02:56.401" v="4726" actId="47"/>
        <pc:sldMkLst>
          <pc:docMk/>
          <pc:sldMk cId="3208246569" sldId="2779"/>
        </pc:sldMkLst>
      </pc:sldChg>
      <pc:sldChg chg="addSp delSp modSp mod">
        <pc:chgData name="VICTOR JOSE GONZALEZ RODRIGUEZ" userId="3fdd7208-0adc-40d2-a594-662a5d66d0ad" providerId="ADAL" clId="{3CFA697E-2BD1-49A6-B784-B58F58D319A8}" dt="2024-03-11T12:15:03.108" v="4414" actId="1076"/>
        <pc:sldMkLst>
          <pc:docMk/>
          <pc:sldMk cId="2146530730" sldId="2783"/>
        </pc:sldMkLst>
      </pc:sldChg>
      <pc:sldChg chg="addSp delSp modSp mod">
        <pc:chgData name="VICTOR JOSE GONZALEZ RODRIGUEZ" userId="3fdd7208-0adc-40d2-a594-662a5d66d0ad" providerId="ADAL" clId="{3CFA697E-2BD1-49A6-B784-B58F58D319A8}" dt="2024-03-11T09:21:56.243" v="552" actId="21"/>
        <pc:sldMkLst>
          <pc:docMk/>
          <pc:sldMk cId="1574894780" sldId="2789"/>
        </pc:sldMkLst>
      </pc:sldChg>
      <pc:sldChg chg="addSp delSp modSp mod">
        <pc:chgData name="VICTOR JOSE GONZALEZ RODRIGUEZ" userId="3fdd7208-0adc-40d2-a594-662a5d66d0ad" providerId="ADAL" clId="{3CFA697E-2BD1-49A6-B784-B58F58D319A8}" dt="2024-03-11T09:24:33.201" v="866"/>
        <pc:sldMkLst>
          <pc:docMk/>
          <pc:sldMk cId="2615025515" sldId="2790"/>
        </pc:sldMkLst>
      </pc:sldChg>
      <pc:sldChg chg="addSp delSp modSp mod">
        <pc:chgData name="VICTOR JOSE GONZALEZ RODRIGUEZ" userId="3fdd7208-0adc-40d2-a594-662a5d66d0ad" providerId="ADAL" clId="{3CFA697E-2BD1-49A6-B784-B58F58D319A8}" dt="2024-03-11T12:03:27.264" v="3987" actId="113"/>
        <pc:sldMkLst>
          <pc:docMk/>
          <pc:sldMk cId="2143286234" sldId="2798"/>
        </pc:sldMkLst>
      </pc:sldChg>
      <pc:sldChg chg="modSp mod">
        <pc:chgData name="VICTOR JOSE GONZALEZ RODRIGUEZ" userId="3fdd7208-0adc-40d2-a594-662a5d66d0ad" providerId="ADAL" clId="{3CFA697E-2BD1-49A6-B784-B58F58D319A8}" dt="2024-03-13T09:19:59.637" v="9922" actId="1036"/>
        <pc:sldMkLst>
          <pc:docMk/>
          <pc:sldMk cId="1741509027" sldId="2800"/>
        </pc:sldMkLst>
      </pc:sldChg>
      <pc:sldChg chg="addSp delSp modSp new mod">
        <pc:chgData name="VICTOR JOSE GONZALEZ RODRIGUEZ" userId="3fdd7208-0adc-40d2-a594-662a5d66d0ad" providerId="ADAL" clId="{3CFA697E-2BD1-49A6-B784-B58F58D319A8}" dt="2024-03-11T09:36:22.971" v="1509" actId="1076"/>
        <pc:sldMkLst>
          <pc:docMk/>
          <pc:sldMk cId="580423311" sldId="2803"/>
        </pc:sldMkLst>
      </pc:sldChg>
      <pc:sldChg chg="addSp delSp modSp new mod">
        <pc:chgData name="VICTOR JOSE GONZALEZ RODRIGUEZ" userId="3fdd7208-0adc-40d2-a594-662a5d66d0ad" providerId="ADAL" clId="{3CFA697E-2BD1-49A6-B784-B58F58D319A8}" dt="2024-03-11T10:28:37.460" v="1843" actId="1076"/>
        <pc:sldMkLst>
          <pc:docMk/>
          <pc:sldMk cId="3769395430" sldId="2804"/>
        </pc:sldMkLst>
      </pc:sldChg>
      <pc:sldChg chg="addSp delSp modSp new mod">
        <pc:chgData name="VICTOR JOSE GONZALEZ RODRIGUEZ" userId="3fdd7208-0adc-40d2-a594-662a5d66d0ad" providerId="ADAL" clId="{3CFA697E-2BD1-49A6-B784-B58F58D319A8}" dt="2024-03-11T10:59:34.623" v="2702" actId="1035"/>
        <pc:sldMkLst>
          <pc:docMk/>
          <pc:sldMk cId="1522487777" sldId="2805"/>
        </pc:sldMkLst>
      </pc:sldChg>
      <pc:sldChg chg="addSp delSp modSp new mod ord">
        <pc:chgData name="VICTOR JOSE GONZALEZ RODRIGUEZ" userId="3fdd7208-0adc-40d2-a594-662a5d66d0ad" providerId="ADAL" clId="{3CFA697E-2BD1-49A6-B784-B58F58D319A8}" dt="2024-03-11T10:48:01.665" v="2153"/>
        <pc:sldMkLst>
          <pc:docMk/>
          <pc:sldMk cId="129679237" sldId="2806"/>
        </pc:sldMkLst>
      </pc:sldChg>
      <pc:sldChg chg="addSp delSp modSp new del mod">
        <pc:chgData name="VICTOR JOSE GONZALEZ RODRIGUEZ" userId="3fdd7208-0adc-40d2-a594-662a5d66d0ad" providerId="ADAL" clId="{3CFA697E-2BD1-49A6-B784-B58F58D319A8}" dt="2024-03-11T10:57:34.549" v="2598" actId="47"/>
        <pc:sldMkLst>
          <pc:docMk/>
          <pc:sldMk cId="3478602201" sldId="2807"/>
        </pc:sldMkLst>
      </pc:sldChg>
      <pc:sldChg chg="addSp delSp modSp new mod">
        <pc:chgData name="VICTOR JOSE GONZALEZ RODRIGUEZ" userId="3fdd7208-0adc-40d2-a594-662a5d66d0ad" providerId="ADAL" clId="{3CFA697E-2BD1-49A6-B784-B58F58D319A8}" dt="2024-03-11T11:00:23.703" v="2711" actId="21"/>
        <pc:sldMkLst>
          <pc:docMk/>
          <pc:sldMk cId="3171234383" sldId="2808"/>
        </pc:sldMkLst>
      </pc:sldChg>
      <pc:sldChg chg="addSp modSp new mod">
        <pc:chgData name="VICTOR JOSE GONZALEZ RODRIGUEZ" userId="3fdd7208-0adc-40d2-a594-662a5d66d0ad" providerId="ADAL" clId="{3CFA697E-2BD1-49A6-B784-B58F58D319A8}" dt="2024-03-11T11:01:10.276" v="2777" actId="14100"/>
        <pc:sldMkLst>
          <pc:docMk/>
          <pc:sldMk cId="2549334729" sldId="2809"/>
        </pc:sldMkLst>
      </pc:sldChg>
      <pc:sldChg chg="addSp delSp modSp new mod">
        <pc:chgData name="VICTOR JOSE GONZALEZ RODRIGUEZ" userId="3fdd7208-0adc-40d2-a594-662a5d66d0ad" providerId="ADAL" clId="{3CFA697E-2BD1-49A6-B784-B58F58D319A8}" dt="2024-03-11T11:09:10.629" v="2892" actId="1036"/>
        <pc:sldMkLst>
          <pc:docMk/>
          <pc:sldMk cId="1880795058" sldId="2810"/>
        </pc:sldMkLst>
      </pc:sldChg>
      <pc:sldChg chg="addSp modSp new mod">
        <pc:chgData name="VICTOR JOSE GONZALEZ RODRIGUEZ" userId="3fdd7208-0adc-40d2-a594-662a5d66d0ad" providerId="ADAL" clId="{3CFA697E-2BD1-49A6-B784-B58F58D319A8}" dt="2024-03-11T11:16:39.960" v="3035" actId="1036"/>
        <pc:sldMkLst>
          <pc:docMk/>
          <pc:sldMk cId="1912707544" sldId="2811"/>
        </pc:sldMkLst>
      </pc:sldChg>
      <pc:sldChg chg="addSp modSp new mod">
        <pc:chgData name="VICTOR JOSE GONZALEZ RODRIGUEZ" userId="3fdd7208-0adc-40d2-a594-662a5d66d0ad" providerId="ADAL" clId="{3CFA697E-2BD1-49A6-B784-B58F58D319A8}" dt="2024-03-11T11:21:59.083" v="3174" actId="20577"/>
        <pc:sldMkLst>
          <pc:docMk/>
          <pc:sldMk cId="4166165112" sldId="2812"/>
        </pc:sldMkLst>
      </pc:sldChg>
      <pc:sldChg chg="addSp delSp modSp new mod">
        <pc:chgData name="VICTOR JOSE GONZALEZ RODRIGUEZ" userId="3fdd7208-0adc-40d2-a594-662a5d66d0ad" providerId="ADAL" clId="{3CFA697E-2BD1-49A6-B784-B58F58D319A8}" dt="2024-03-11T11:38:37.944" v="3287" actId="1076"/>
        <pc:sldMkLst>
          <pc:docMk/>
          <pc:sldMk cId="3399694293" sldId="2813"/>
        </pc:sldMkLst>
      </pc:sldChg>
      <pc:sldChg chg="addSp delSp modSp new mod">
        <pc:chgData name="VICTOR JOSE GONZALEZ RODRIGUEZ" userId="3fdd7208-0adc-40d2-a594-662a5d66d0ad" providerId="ADAL" clId="{3CFA697E-2BD1-49A6-B784-B58F58D319A8}" dt="2024-03-11T11:54:06.426" v="3659" actId="1035"/>
        <pc:sldMkLst>
          <pc:docMk/>
          <pc:sldMk cId="1944848199" sldId="2814"/>
        </pc:sldMkLst>
      </pc:sldChg>
      <pc:sldChg chg="addSp delSp modSp new mod">
        <pc:chgData name="VICTOR JOSE GONZALEZ RODRIGUEZ" userId="3fdd7208-0adc-40d2-a594-662a5d66d0ad" providerId="ADAL" clId="{3CFA697E-2BD1-49A6-B784-B58F58D319A8}" dt="2024-03-11T13:04:32.858" v="4750" actId="1036"/>
        <pc:sldMkLst>
          <pc:docMk/>
          <pc:sldMk cId="92753079" sldId="2815"/>
        </pc:sldMkLst>
      </pc:sldChg>
      <pc:sldChg chg="new del">
        <pc:chgData name="VICTOR JOSE GONZALEZ RODRIGUEZ" userId="3fdd7208-0adc-40d2-a594-662a5d66d0ad" providerId="ADAL" clId="{3CFA697E-2BD1-49A6-B784-B58F58D319A8}" dt="2024-03-11T11:54:18.204" v="3660" actId="47"/>
        <pc:sldMkLst>
          <pc:docMk/>
          <pc:sldMk cId="728390182" sldId="2815"/>
        </pc:sldMkLst>
      </pc:sldChg>
      <pc:sldChg chg="new del">
        <pc:chgData name="VICTOR JOSE GONZALEZ RODRIGUEZ" userId="3fdd7208-0adc-40d2-a594-662a5d66d0ad" providerId="ADAL" clId="{3CFA697E-2BD1-49A6-B784-B58F58D319A8}" dt="2024-03-11T11:54:18.204" v="3660" actId="47"/>
        <pc:sldMkLst>
          <pc:docMk/>
          <pc:sldMk cId="2255655883" sldId="2816"/>
        </pc:sldMkLst>
      </pc:sldChg>
      <pc:sldChg chg="addSp delSp modSp new mod">
        <pc:chgData name="VICTOR JOSE GONZALEZ RODRIGUEZ" userId="3fdd7208-0adc-40d2-a594-662a5d66d0ad" providerId="ADAL" clId="{3CFA697E-2BD1-49A6-B784-B58F58D319A8}" dt="2024-03-11T13:05:07.239" v="4853" actId="20577"/>
        <pc:sldMkLst>
          <pc:docMk/>
          <pc:sldMk cId="3460785528" sldId="2816"/>
        </pc:sldMkLst>
      </pc:sldChg>
      <pc:sldChg chg="new del">
        <pc:chgData name="VICTOR JOSE GONZALEZ RODRIGUEZ" userId="3fdd7208-0adc-40d2-a594-662a5d66d0ad" providerId="ADAL" clId="{3CFA697E-2BD1-49A6-B784-B58F58D319A8}" dt="2024-03-11T11:54:18.204" v="3660" actId="47"/>
        <pc:sldMkLst>
          <pc:docMk/>
          <pc:sldMk cId="1325777691" sldId="2817"/>
        </pc:sldMkLst>
      </pc:sldChg>
      <pc:sldChg chg="addSp delSp modSp new mod">
        <pc:chgData name="VICTOR JOSE GONZALEZ RODRIGUEZ" userId="3fdd7208-0adc-40d2-a594-662a5d66d0ad" providerId="ADAL" clId="{3CFA697E-2BD1-49A6-B784-B58F58D319A8}" dt="2024-03-12T16:55:30.806" v="6460" actId="20577"/>
        <pc:sldMkLst>
          <pc:docMk/>
          <pc:sldMk cId="2970413273" sldId="2817"/>
        </pc:sldMkLst>
      </pc:sldChg>
      <pc:sldChg chg="addSp modSp new mod">
        <pc:chgData name="VICTOR JOSE GONZALEZ RODRIGUEZ" userId="3fdd7208-0adc-40d2-a594-662a5d66d0ad" providerId="ADAL" clId="{3CFA697E-2BD1-49A6-B784-B58F58D319A8}" dt="2024-03-12T16:40:41.912" v="6426" actId="20577"/>
        <pc:sldMkLst>
          <pc:docMk/>
          <pc:sldMk cId="2380889884" sldId="2818"/>
        </pc:sldMkLst>
      </pc:sldChg>
      <pc:sldChg chg="new del">
        <pc:chgData name="VICTOR JOSE GONZALEZ RODRIGUEZ" userId="3fdd7208-0adc-40d2-a594-662a5d66d0ad" providerId="ADAL" clId="{3CFA697E-2BD1-49A6-B784-B58F58D319A8}" dt="2024-03-11T11:54:18.204" v="3660" actId="47"/>
        <pc:sldMkLst>
          <pc:docMk/>
          <pc:sldMk cId="3706836522" sldId="2818"/>
        </pc:sldMkLst>
      </pc:sldChg>
      <pc:sldChg chg="addSp modSp new mod">
        <pc:chgData name="VICTOR JOSE GONZALEZ RODRIGUEZ" userId="3fdd7208-0adc-40d2-a594-662a5d66d0ad" providerId="ADAL" clId="{3CFA697E-2BD1-49A6-B784-B58F58D319A8}" dt="2024-03-12T17:02:16.715" v="6465" actId="1076"/>
        <pc:sldMkLst>
          <pc:docMk/>
          <pc:sldMk cId="876127659" sldId="2819"/>
        </pc:sldMkLst>
      </pc:sldChg>
      <pc:sldChg chg="addSp delSp modSp new mod">
        <pc:chgData name="VICTOR JOSE GONZALEZ RODRIGUEZ" userId="3fdd7208-0adc-40d2-a594-662a5d66d0ad" providerId="ADAL" clId="{3CFA697E-2BD1-49A6-B784-B58F58D319A8}" dt="2024-03-12T17:17:27.764" v="6904" actId="20577"/>
        <pc:sldMkLst>
          <pc:docMk/>
          <pc:sldMk cId="3904200117" sldId="2820"/>
        </pc:sldMkLst>
      </pc:sldChg>
      <pc:sldChg chg="addSp delSp modSp new mod">
        <pc:chgData name="VICTOR JOSE GONZALEZ RODRIGUEZ" userId="3fdd7208-0adc-40d2-a594-662a5d66d0ad" providerId="ADAL" clId="{3CFA697E-2BD1-49A6-B784-B58F58D319A8}" dt="2024-03-12T17:21:22.284" v="7038" actId="1076"/>
        <pc:sldMkLst>
          <pc:docMk/>
          <pc:sldMk cId="1173495561" sldId="2821"/>
        </pc:sldMkLst>
      </pc:sldChg>
      <pc:sldChg chg="addSp delSp modSp new mod">
        <pc:chgData name="VICTOR JOSE GONZALEZ RODRIGUEZ" userId="3fdd7208-0adc-40d2-a594-662a5d66d0ad" providerId="ADAL" clId="{3CFA697E-2BD1-49A6-B784-B58F58D319A8}" dt="2024-03-12T17:26:41.329" v="7447" actId="1036"/>
        <pc:sldMkLst>
          <pc:docMk/>
          <pc:sldMk cId="709212073" sldId="2822"/>
        </pc:sldMkLst>
      </pc:sldChg>
      <pc:sldChg chg="addSp delSp modSp new mod">
        <pc:chgData name="VICTOR JOSE GONZALEZ RODRIGUEZ" userId="3fdd7208-0adc-40d2-a594-662a5d66d0ad" providerId="ADAL" clId="{3CFA697E-2BD1-49A6-B784-B58F58D319A8}" dt="2024-03-12T18:05:01.543" v="8319" actId="478"/>
        <pc:sldMkLst>
          <pc:docMk/>
          <pc:sldMk cId="2886202120" sldId="2823"/>
        </pc:sldMkLst>
      </pc:sldChg>
      <pc:sldChg chg="addSp delSp modSp new mod">
        <pc:chgData name="VICTOR JOSE GONZALEZ RODRIGUEZ" userId="3fdd7208-0adc-40d2-a594-662a5d66d0ad" providerId="ADAL" clId="{3CFA697E-2BD1-49A6-B784-B58F58D319A8}" dt="2024-03-13T08:56:29.303" v="9580" actId="114"/>
        <pc:sldMkLst>
          <pc:docMk/>
          <pc:sldMk cId="3850528307" sldId="2824"/>
        </pc:sldMkLst>
      </pc:sldChg>
      <pc:sldChg chg="addSp delSp modSp new mod">
        <pc:chgData name="VICTOR JOSE GONZALEZ RODRIGUEZ" userId="3fdd7208-0adc-40d2-a594-662a5d66d0ad" providerId="ADAL" clId="{3CFA697E-2BD1-49A6-B784-B58F58D319A8}" dt="2024-03-13T09:09:16.582" v="9776" actId="1076"/>
        <pc:sldMkLst>
          <pc:docMk/>
          <pc:sldMk cId="3764305368" sldId="2825"/>
        </pc:sldMkLst>
      </pc:sldChg>
      <pc:sldChg chg="addSp delSp modSp new del mod">
        <pc:chgData name="VICTOR JOSE GONZALEZ RODRIGUEZ" userId="3fdd7208-0adc-40d2-a594-662a5d66d0ad" providerId="ADAL" clId="{3CFA697E-2BD1-49A6-B784-B58F58D319A8}" dt="2024-03-13T09:19:41.047" v="9914" actId="47"/>
        <pc:sldMkLst>
          <pc:docMk/>
          <pc:sldMk cId="3651841972" sldId="2826"/>
        </pc:sldMkLst>
      </pc:sldChg>
      <pc:sldChg chg="addSp modSp new mod">
        <pc:chgData name="VICTOR JOSE GONZALEZ RODRIGUEZ" userId="3fdd7208-0adc-40d2-a594-662a5d66d0ad" providerId="ADAL" clId="{3CFA697E-2BD1-49A6-B784-B58F58D319A8}" dt="2024-03-13T11:17:41.214" v="12596" actId="1035"/>
        <pc:sldMkLst>
          <pc:docMk/>
          <pc:sldMk cId="3308277716" sldId="2827"/>
        </pc:sldMkLst>
      </pc:sldChg>
      <pc:sldChg chg="addSp delSp modSp new mod">
        <pc:chgData name="VICTOR JOSE GONZALEZ RODRIGUEZ" userId="3fdd7208-0adc-40d2-a594-662a5d66d0ad" providerId="ADAL" clId="{3CFA697E-2BD1-49A6-B784-B58F58D319A8}" dt="2024-03-13T11:21:06.127" v="12942" actId="20577"/>
        <pc:sldMkLst>
          <pc:docMk/>
          <pc:sldMk cId="1585500153" sldId="2828"/>
        </pc:sldMkLst>
      </pc:sldChg>
      <pc:sldChg chg="addSp delSp modSp new mod">
        <pc:chgData name="VICTOR JOSE GONZALEZ RODRIGUEZ" userId="3fdd7208-0adc-40d2-a594-662a5d66d0ad" providerId="ADAL" clId="{3CFA697E-2BD1-49A6-B784-B58F58D319A8}" dt="2024-03-13T11:21:00.460" v="12927" actId="20577"/>
        <pc:sldMkLst>
          <pc:docMk/>
          <pc:sldMk cId="1572551480" sldId="2829"/>
        </pc:sldMkLst>
      </pc:sldChg>
      <pc:sldChg chg="addSp delSp modSp new mod">
        <pc:chgData name="VICTOR JOSE GONZALEZ RODRIGUEZ" userId="3fdd7208-0adc-40d2-a594-662a5d66d0ad" providerId="ADAL" clId="{3CFA697E-2BD1-49A6-B784-B58F58D319A8}" dt="2024-03-13T11:20:42.124" v="12898" actId="20577"/>
        <pc:sldMkLst>
          <pc:docMk/>
          <pc:sldMk cId="2900332295" sldId="2830"/>
        </pc:sldMkLst>
      </pc:sldChg>
      <pc:sldChg chg="addSp delSp modSp new mod">
        <pc:chgData name="VICTOR JOSE GONZALEZ RODRIGUEZ" userId="3fdd7208-0adc-40d2-a594-662a5d66d0ad" providerId="ADAL" clId="{3CFA697E-2BD1-49A6-B784-B58F58D319A8}" dt="2024-03-13T11:20:36.622" v="12883" actId="20577"/>
        <pc:sldMkLst>
          <pc:docMk/>
          <pc:sldMk cId="1555809784" sldId="2831"/>
        </pc:sldMkLst>
      </pc:sldChg>
      <pc:sldChg chg="addSp delSp modSp new mod">
        <pc:chgData name="VICTOR JOSE GONZALEZ RODRIGUEZ" userId="3fdd7208-0adc-40d2-a594-662a5d66d0ad" providerId="ADAL" clId="{3CFA697E-2BD1-49A6-B784-B58F58D319A8}" dt="2024-03-13T11:20:21.347" v="12838" actId="20577"/>
        <pc:sldMkLst>
          <pc:docMk/>
          <pc:sldMk cId="2336291225" sldId="2832"/>
        </pc:sldMkLst>
      </pc:sldChg>
      <pc:sldChg chg="addSp delSp modSp new mod">
        <pc:chgData name="VICTOR JOSE GONZALEZ RODRIGUEZ" userId="3fdd7208-0adc-40d2-a594-662a5d66d0ad" providerId="ADAL" clId="{3CFA697E-2BD1-49A6-B784-B58F58D319A8}" dt="2024-03-13T11:20:12.319" v="12820" actId="20577"/>
        <pc:sldMkLst>
          <pc:docMk/>
          <pc:sldMk cId="2098211193" sldId="2833"/>
        </pc:sldMkLst>
      </pc:sldChg>
      <pc:sldChg chg="addSp delSp modSp new mod">
        <pc:chgData name="VICTOR JOSE GONZALEZ RODRIGUEZ" userId="3fdd7208-0adc-40d2-a594-662a5d66d0ad" providerId="ADAL" clId="{3CFA697E-2BD1-49A6-B784-B58F58D319A8}" dt="2024-03-13T09:11:19.381" v="9800" actId="1036"/>
        <pc:sldMkLst>
          <pc:docMk/>
          <pc:sldMk cId="2909922894" sldId="2834"/>
        </pc:sldMkLst>
      </pc:sldChg>
      <pc:sldChg chg="addSp modSp new mod">
        <pc:chgData name="VICTOR JOSE GONZALEZ RODRIGUEZ" userId="3fdd7208-0adc-40d2-a594-662a5d66d0ad" providerId="ADAL" clId="{3CFA697E-2BD1-49A6-B784-B58F58D319A8}" dt="2024-03-13T09:14:39.590" v="9845" actId="1076"/>
        <pc:sldMkLst>
          <pc:docMk/>
          <pc:sldMk cId="3361012291" sldId="2835"/>
        </pc:sldMkLst>
      </pc:sldChg>
      <pc:sldChg chg="addSp modSp new mod">
        <pc:chgData name="VICTOR JOSE GONZALEZ RODRIGUEZ" userId="3fdd7208-0adc-40d2-a594-662a5d66d0ad" providerId="ADAL" clId="{3CFA697E-2BD1-49A6-B784-B58F58D319A8}" dt="2024-03-13T09:16:59.309" v="9864" actId="732"/>
        <pc:sldMkLst>
          <pc:docMk/>
          <pc:sldMk cId="4040409746" sldId="2836"/>
        </pc:sldMkLst>
      </pc:sldChg>
      <pc:sldChg chg="addSp modSp new mod">
        <pc:chgData name="VICTOR JOSE GONZALEZ RODRIGUEZ" userId="3fdd7208-0adc-40d2-a594-662a5d66d0ad" providerId="ADAL" clId="{3CFA697E-2BD1-49A6-B784-B58F58D319A8}" dt="2024-03-13T09:19:17.603" v="9913" actId="1036"/>
        <pc:sldMkLst>
          <pc:docMk/>
          <pc:sldMk cId="3514296191" sldId="2837"/>
        </pc:sldMkLst>
      </pc:sldChg>
      <pc:sldChg chg="addSp delSp modSp new mod">
        <pc:chgData name="VICTOR JOSE GONZALEZ RODRIGUEZ" userId="3fdd7208-0adc-40d2-a594-662a5d66d0ad" providerId="ADAL" clId="{3CFA697E-2BD1-49A6-B784-B58F58D319A8}" dt="2024-03-13T11:20:30.096" v="12859" actId="20577"/>
        <pc:sldMkLst>
          <pc:docMk/>
          <pc:sldMk cId="141268715" sldId="2838"/>
        </pc:sldMkLst>
      </pc:sldChg>
      <pc:sldChg chg="addSp modSp new del">
        <pc:chgData name="VICTOR JOSE GONZALEZ RODRIGUEZ" userId="3fdd7208-0adc-40d2-a594-662a5d66d0ad" providerId="ADAL" clId="{3CFA697E-2BD1-49A6-B784-B58F58D319A8}" dt="2024-03-13T09:19:08.495" v="9871" actId="47"/>
        <pc:sldMkLst>
          <pc:docMk/>
          <pc:sldMk cId="1374466878" sldId="2838"/>
        </pc:sldMkLst>
      </pc:sldChg>
      <pc:sldChg chg="addSp delSp modSp new mod">
        <pc:chgData name="VICTOR JOSE GONZALEZ RODRIGUEZ" userId="3fdd7208-0adc-40d2-a594-662a5d66d0ad" providerId="ADAL" clId="{3CFA697E-2BD1-49A6-B784-B58F58D319A8}" dt="2024-03-13T11:20:06.086" v="12796" actId="20577"/>
        <pc:sldMkLst>
          <pc:docMk/>
          <pc:sldMk cId="3352428076" sldId="2839"/>
        </pc:sldMkLst>
      </pc:sldChg>
      <pc:sldChg chg="addSp modSp new mod">
        <pc:chgData name="VICTOR JOSE GONZALEZ RODRIGUEZ" userId="3fdd7208-0adc-40d2-a594-662a5d66d0ad" providerId="ADAL" clId="{3CFA697E-2BD1-49A6-B784-B58F58D319A8}" dt="2024-03-13T11:18:02.284" v="12633" actId="20577"/>
        <pc:sldMkLst>
          <pc:docMk/>
          <pc:sldMk cId="2481298485" sldId="2840"/>
        </pc:sldMkLst>
      </pc:sldChg>
      <pc:sldChg chg="addSp delSp modSp new mod">
        <pc:chgData name="VICTOR JOSE GONZALEZ RODRIGUEZ" userId="3fdd7208-0adc-40d2-a594-662a5d66d0ad" providerId="ADAL" clId="{3CFA697E-2BD1-49A6-B784-B58F58D319A8}" dt="2024-03-13T12:03:52.312" v="13375" actId="14100"/>
        <pc:sldMkLst>
          <pc:docMk/>
          <pc:sldMk cId="2130041628" sldId="2841"/>
        </pc:sldMkLst>
      </pc:sldChg>
      <pc:sldChg chg="addSp delSp modSp new mod">
        <pc:chgData name="VICTOR JOSE GONZALEZ RODRIGUEZ" userId="3fdd7208-0adc-40d2-a594-662a5d66d0ad" providerId="ADAL" clId="{3CFA697E-2BD1-49A6-B784-B58F58D319A8}" dt="2024-03-13T12:11:06.551" v="13487" actId="1076"/>
        <pc:sldMkLst>
          <pc:docMk/>
          <pc:sldMk cId="937034346" sldId="2842"/>
        </pc:sldMkLst>
      </pc:sldChg>
    </pc:docChg>
  </pc:docChgLst>
  <pc:docChgLst>
    <pc:chgData name="VICTOR JOSE GONZALEZ RODRIGUEZ" userId="3fdd7208-0adc-40d2-a594-662a5d66d0ad" providerId="ADAL" clId="{F36C4DB7-EE12-4297-BC84-07C89FC25447}"/>
    <pc:docChg chg="undo custSel addSld delSld modSld modSection">
      <pc:chgData name="VICTOR JOSE GONZALEZ RODRIGUEZ" userId="3fdd7208-0adc-40d2-a594-662a5d66d0ad" providerId="ADAL" clId="{F36C4DB7-EE12-4297-BC84-07C89FC25447}" dt="2024-11-13T07:38:14.120" v="6843" actId="113"/>
      <pc:docMkLst>
        <pc:docMk/>
      </pc:docMkLst>
      <pc:sldChg chg="modSp mod">
        <pc:chgData name="VICTOR JOSE GONZALEZ RODRIGUEZ" userId="3fdd7208-0adc-40d2-a594-662a5d66d0ad" providerId="ADAL" clId="{F36C4DB7-EE12-4297-BC84-07C89FC25447}" dt="2024-10-08T09:08:59.766" v="31" actId="20577"/>
        <pc:sldMkLst>
          <pc:docMk/>
          <pc:sldMk cId="1698760526" sldId="257"/>
        </pc:sldMkLst>
      </pc:sldChg>
      <pc:sldChg chg="addSp delSp modSp mod">
        <pc:chgData name="VICTOR JOSE GONZALEZ RODRIGUEZ" userId="3fdd7208-0adc-40d2-a594-662a5d66d0ad" providerId="ADAL" clId="{F36C4DB7-EE12-4297-BC84-07C89FC25447}" dt="2024-10-08T10:35:01.263" v="41" actId="20577"/>
        <pc:sldMkLst>
          <pc:docMk/>
          <pc:sldMk cId="157313400" sldId="2030"/>
        </pc:sldMkLst>
      </pc:sldChg>
      <pc:sldChg chg="del">
        <pc:chgData name="VICTOR JOSE GONZALEZ RODRIGUEZ" userId="3fdd7208-0adc-40d2-a594-662a5d66d0ad" providerId="ADAL" clId="{F36C4DB7-EE12-4297-BC84-07C89FC25447}" dt="2024-10-08T09:09:20.922" v="32" actId="47"/>
        <pc:sldMkLst>
          <pc:docMk/>
          <pc:sldMk cId="2529705204" sldId="2792"/>
        </pc:sldMkLst>
      </pc:sldChg>
      <pc:sldChg chg="modSp mod">
        <pc:chgData name="VICTOR JOSE GONZALEZ RODRIGUEZ" userId="3fdd7208-0adc-40d2-a594-662a5d66d0ad" providerId="ADAL" clId="{F36C4DB7-EE12-4297-BC84-07C89FC25447}" dt="2024-10-09T06:48:55.798" v="50" actId="113"/>
        <pc:sldMkLst>
          <pc:docMk/>
          <pc:sldMk cId="4237524904" sldId="2797"/>
        </pc:sldMkLst>
      </pc:sldChg>
      <pc:sldChg chg="addSp delSp modSp mod">
        <pc:chgData name="VICTOR JOSE GONZALEZ RODRIGUEZ" userId="3fdd7208-0adc-40d2-a594-662a5d66d0ad" providerId="ADAL" clId="{F36C4DB7-EE12-4297-BC84-07C89FC25447}" dt="2024-10-08T10:34:54.885" v="38" actId="20577"/>
        <pc:sldMkLst>
          <pc:docMk/>
          <pc:sldMk cId="1619462361" sldId="2799"/>
        </pc:sldMkLst>
      </pc:sldChg>
      <pc:sldChg chg="addSp delSp modSp mod">
        <pc:chgData name="VICTOR JOSE GONZALEZ RODRIGUEZ" userId="3fdd7208-0adc-40d2-a594-662a5d66d0ad" providerId="ADAL" clId="{F36C4DB7-EE12-4297-BC84-07C89FC25447}" dt="2024-10-08T10:34:46.138" v="35" actId="20577"/>
        <pc:sldMkLst>
          <pc:docMk/>
          <pc:sldMk cId="1741509027" sldId="2800"/>
        </pc:sldMkLst>
      </pc:sldChg>
      <pc:sldChg chg="del">
        <pc:chgData name="VICTOR JOSE GONZALEZ RODRIGUEZ" userId="3fdd7208-0adc-40d2-a594-662a5d66d0ad" providerId="ADAL" clId="{F36C4DB7-EE12-4297-BC84-07C89FC25447}" dt="2024-10-10T10:29:23.202" v="1285" actId="47"/>
        <pc:sldMkLst>
          <pc:docMk/>
          <pc:sldMk cId="2970413273" sldId="2817"/>
        </pc:sldMkLst>
      </pc:sldChg>
      <pc:sldChg chg="del">
        <pc:chgData name="VICTOR JOSE GONZALEZ RODRIGUEZ" userId="3fdd7208-0adc-40d2-a594-662a5d66d0ad" providerId="ADAL" clId="{F36C4DB7-EE12-4297-BC84-07C89FC25447}" dt="2024-10-10T10:29:23.202" v="1285" actId="47"/>
        <pc:sldMkLst>
          <pc:docMk/>
          <pc:sldMk cId="2380889884" sldId="2818"/>
        </pc:sldMkLst>
      </pc:sldChg>
      <pc:sldChg chg="del">
        <pc:chgData name="VICTOR JOSE GONZALEZ RODRIGUEZ" userId="3fdd7208-0adc-40d2-a594-662a5d66d0ad" providerId="ADAL" clId="{F36C4DB7-EE12-4297-BC84-07C89FC25447}" dt="2024-10-10T10:29:29.322" v="1286" actId="47"/>
        <pc:sldMkLst>
          <pc:docMk/>
          <pc:sldMk cId="876127659" sldId="2819"/>
        </pc:sldMkLst>
      </pc:sldChg>
      <pc:sldChg chg="addSp delSp modSp mod">
        <pc:chgData name="VICTOR JOSE GONZALEZ RODRIGUEZ" userId="3fdd7208-0adc-40d2-a594-662a5d66d0ad" providerId="ADAL" clId="{F36C4DB7-EE12-4297-BC84-07C89FC25447}" dt="2024-10-10T10:31:46.379" v="1302" actId="1036"/>
        <pc:sldMkLst>
          <pc:docMk/>
          <pc:sldMk cId="3764305368" sldId="2825"/>
        </pc:sldMkLst>
      </pc:sldChg>
      <pc:sldChg chg="addSp delSp modSp mod">
        <pc:chgData name="VICTOR JOSE GONZALEZ RODRIGUEZ" userId="3fdd7208-0adc-40d2-a594-662a5d66d0ad" providerId="ADAL" clId="{F36C4DB7-EE12-4297-BC84-07C89FC25447}" dt="2024-10-08T10:35:17.671" v="44" actId="20577"/>
        <pc:sldMkLst>
          <pc:docMk/>
          <pc:sldMk cId="3308277716" sldId="2827"/>
        </pc:sldMkLst>
      </pc:sldChg>
      <pc:sldChg chg="addSp delSp modSp mod">
        <pc:chgData name="VICTOR JOSE GONZALEZ RODRIGUEZ" userId="3fdd7208-0adc-40d2-a594-662a5d66d0ad" providerId="ADAL" clId="{F36C4DB7-EE12-4297-BC84-07C89FC25447}" dt="2024-10-10T10:33:16.265" v="1316" actId="14100"/>
        <pc:sldMkLst>
          <pc:docMk/>
          <pc:sldMk cId="2909922894" sldId="2834"/>
        </pc:sldMkLst>
      </pc:sldChg>
      <pc:sldChg chg="addSp delSp modSp mod">
        <pc:chgData name="VICTOR JOSE GONZALEZ RODRIGUEZ" userId="3fdd7208-0adc-40d2-a594-662a5d66d0ad" providerId="ADAL" clId="{F36C4DB7-EE12-4297-BC84-07C89FC25447}" dt="2024-10-10T10:35:55.904" v="1328" actId="732"/>
        <pc:sldMkLst>
          <pc:docMk/>
          <pc:sldMk cId="3361012291" sldId="2835"/>
        </pc:sldMkLst>
      </pc:sldChg>
      <pc:sldChg chg="addSp delSp modSp mod">
        <pc:chgData name="VICTOR JOSE GONZALEZ RODRIGUEZ" userId="3fdd7208-0adc-40d2-a594-662a5d66d0ad" providerId="ADAL" clId="{F36C4DB7-EE12-4297-BC84-07C89FC25447}" dt="2024-10-10T10:37:56.048" v="1339" actId="732"/>
        <pc:sldMkLst>
          <pc:docMk/>
          <pc:sldMk cId="4040409746" sldId="2836"/>
        </pc:sldMkLst>
      </pc:sldChg>
      <pc:sldChg chg="addSp delSp modSp mod">
        <pc:chgData name="VICTOR JOSE GONZALEZ RODRIGUEZ" userId="3fdd7208-0adc-40d2-a594-662a5d66d0ad" providerId="ADAL" clId="{F36C4DB7-EE12-4297-BC84-07C89FC25447}" dt="2024-10-10T10:38:31.447" v="1345" actId="732"/>
        <pc:sldMkLst>
          <pc:docMk/>
          <pc:sldMk cId="3514296191" sldId="2837"/>
        </pc:sldMkLst>
      </pc:sldChg>
      <pc:sldChg chg="addSp delSp modSp mod">
        <pc:chgData name="VICTOR JOSE GONZALEZ RODRIGUEZ" userId="3fdd7208-0adc-40d2-a594-662a5d66d0ad" providerId="ADAL" clId="{F36C4DB7-EE12-4297-BC84-07C89FC25447}" dt="2024-10-08T10:35:31.647" v="49" actId="20577"/>
        <pc:sldMkLst>
          <pc:docMk/>
          <pc:sldMk cId="2481298485" sldId="2840"/>
        </pc:sldMkLst>
      </pc:sldChg>
      <pc:sldChg chg="addSp modSp new mod">
        <pc:chgData name="VICTOR JOSE GONZALEZ RODRIGUEZ" userId="3fdd7208-0adc-40d2-a594-662a5d66d0ad" providerId="ADAL" clId="{F36C4DB7-EE12-4297-BC84-07C89FC25447}" dt="2024-10-10T09:59:34.994" v="75" actId="207"/>
        <pc:sldMkLst>
          <pc:docMk/>
          <pc:sldMk cId="3432525967" sldId="2846"/>
        </pc:sldMkLst>
      </pc:sldChg>
      <pc:sldChg chg="new del">
        <pc:chgData name="VICTOR JOSE GONZALEZ RODRIGUEZ" userId="3fdd7208-0adc-40d2-a594-662a5d66d0ad" providerId="ADAL" clId="{F36C4DB7-EE12-4297-BC84-07C89FC25447}" dt="2024-10-10T09:59:51.355" v="94" actId="47"/>
        <pc:sldMkLst>
          <pc:docMk/>
          <pc:sldMk cId="3517465507" sldId="2847"/>
        </pc:sldMkLst>
      </pc:sldChg>
      <pc:sldChg chg="modSp add mod">
        <pc:chgData name="VICTOR JOSE GONZALEZ RODRIGUEZ" userId="3fdd7208-0adc-40d2-a594-662a5d66d0ad" providerId="ADAL" clId="{F36C4DB7-EE12-4297-BC84-07C89FC25447}" dt="2024-10-10T09:59:46.573" v="93" actId="20577"/>
        <pc:sldMkLst>
          <pc:docMk/>
          <pc:sldMk cId="2998990134" sldId="2848"/>
        </pc:sldMkLst>
      </pc:sldChg>
      <pc:sldChg chg="new del">
        <pc:chgData name="VICTOR JOSE GONZALEZ RODRIGUEZ" userId="3fdd7208-0adc-40d2-a594-662a5d66d0ad" providerId="ADAL" clId="{F36C4DB7-EE12-4297-BC84-07C89FC25447}" dt="2024-10-10T10:00:10.100" v="97" actId="47"/>
        <pc:sldMkLst>
          <pc:docMk/>
          <pc:sldMk cId="118234336" sldId="2849"/>
        </pc:sldMkLst>
      </pc:sldChg>
      <pc:sldChg chg="modSp add mod">
        <pc:chgData name="VICTOR JOSE GONZALEZ RODRIGUEZ" userId="3fdd7208-0adc-40d2-a594-662a5d66d0ad" providerId="ADAL" clId="{F36C4DB7-EE12-4297-BC84-07C89FC25447}" dt="2024-10-10T10:00:13.061" v="103" actId="20577"/>
        <pc:sldMkLst>
          <pc:docMk/>
          <pc:sldMk cId="589526733" sldId="2850"/>
        </pc:sldMkLst>
      </pc:sldChg>
      <pc:sldChg chg="addSp delSp modSp new mod">
        <pc:chgData name="VICTOR JOSE GONZALEZ RODRIGUEZ" userId="3fdd7208-0adc-40d2-a594-662a5d66d0ad" providerId="ADAL" clId="{F36C4DB7-EE12-4297-BC84-07C89FC25447}" dt="2024-10-10T10:27:45.994" v="1276" actId="732"/>
        <pc:sldMkLst>
          <pc:docMk/>
          <pc:sldMk cId="2399057275" sldId="2851"/>
        </pc:sldMkLst>
      </pc:sldChg>
      <pc:sldChg chg="addSp modSp new mod">
        <pc:chgData name="VICTOR JOSE GONZALEZ RODRIGUEZ" userId="3fdd7208-0adc-40d2-a594-662a5d66d0ad" providerId="ADAL" clId="{F36C4DB7-EE12-4297-BC84-07C89FC25447}" dt="2024-10-10T10:26:54.651" v="1266" actId="732"/>
        <pc:sldMkLst>
          <pc:docMk/>
          <pc:sldMk cId="2377911018" sldId="2852"/>
        </pc:sldMkLst>
      </pc:sldChg>
      <pc:sldChg chg="addSp modSp new mod">
        <pc:chgData name="VICTOR JOSE GONZALEZ RODRIGUEZ" userId="3fdd7208-0adc-40d2-a594-662a5d66d0ad" providerId="ADAL" clId="{F36C4DB7-EE12-4297-BC84-07C89FC25447}" dt="2024-10-10T10:26:27.466" v="1260" actId="732"/>
        <pc:sldMkLst>
          <pc:docMk/>
          <pc:sldMk cId="3174882102" sldId="2853"/>
        </pc:sldMkLst>
      </pc:sldChg>
      <pc:sldChg chg="addSp modSp new mod">
        <pc:chgData name="VICTOR JOSE GONZALEZ RODRIGUEZ" userId="3fdd7208-0adc-40d2-a594-662a5d66d0ad" providerId="ADAL" clId="{F36C4DB7-EE12-4297-BC84-07C89FC25447}" dt="2024-10-10T10:26:03.882" v="1256" actId="732"/>
        <pc:sldMkLst>
          <pc:docMk/>
          <pc:sldMk cId="3471655182" sldId="2854"/>
        </pc:sldMkLst>
      </pc:sldChg>
      <pc:sldChg chg="addSp modSp new mod">
        <pc:chgData name="VICTOR JOSE GONZALEZ RODRIGUEZ" userId="3fdd7208-0adc-40d2-a594-662a5d66d0ad" providerId="ADAL" clId="{F36C4DB7-EE12-4297-BC84-07C89FC25447}" dt="2024-10-10T10:29:17.460" v="1284" actId="732"/>
        <pc:sldMkLst>
          <pc:docMk/>
          <pc:sldMk cId="2397992273" sldId="2855"/>
        </pc:sldMkLst>
      </pc:sldChg>
      <pc:sldChg chg="addSp delSp modSp new mod">
        <pc:chgData name="VICTOR JOSE GONZALEZ RODRIGUEZ" userId="3fdd7208-0adc-40d2-a594-662a5d66d0ad" providerId="ADAL" clId="{F36C4DB7-EE12-4297-BC84-07C89FC25447}" dt="2024-10-10T10:27:18.912" v="1272" actId="732"/>
        <pc:sldMkLst>
          <pc:docMk/>
          <pc:sldMk cId="3332667004" sldId="2856"/>
        </pc:sldMkLst>
      </pc:sldChg>
      <pc:sldChg chg="modSp add mod">
        <pc:chgData name="VICTOR JOSE GONZALEZ RODRIGUEZ" userId="3fdd7208-0adc-40d2-a594-662a5d66d0ad" providerId="ADAL" clId="{F36C4DB7-EE12-4297-BC84-07C89FC25447}" dt="2024-10-10T10:38:48.213" v="1359" actId="20577"/>
        <pc:sldMkLst>
          <pc:docMk/>
          <pc:sldMk cId="2370346117" sldId="2857"/>
        </pc:sldMkLst>
      </pc:sldChg>
      <pc:sldChg chg="new">
        <pc:chgData name="VICTOR JOSE GONZALEZ RODRIGUEZ" userId="3fdd7208-0adc-40d2-a594-662a5d66d0ad" providerId="ADAL" clId="{F36C4DB7-EE12-4297-BC84-07C89FC25447}" dt="2024-10-10T10:38:43.960" v="1347" actId="680"/>
        <pc:sldMkLst>
          <pc:docMk/>
          <pc:sldMk cId="1626374438" sldId="2858"/>
        </pc:sldMkLst>
      </pc:sldChg>
      <pc:sldChg chg="addSp delSp modSp new mod">
        <pc:chgData name="VICTOR JOSE GONZALEZ RODRIGUEZ" userId="3fdd7208-0adc-40d2-a594-662a5d66d0ad" providerId="ADAL" clId="{F36C4DB7-EE12-4297-BC84-07C89FC25447}" dt="2024-10-10T10:39:32.918" v="1382" actId="478"/>
        <pc:sldMkLst>
          <pc:docMk/>
          <pc:sldMk cId="2699385802" sldId="2859"/>
        </pc:sldMkLst>
      </pc:sldChg>
      <pc:sldChg chg="addSp">
        <pc:chgData name="VICTOR JOSE GONZALEZ RODRIGUEZ" userId="3fdd7208-0adc-40d2-a594-662a5d66d0ad" providerId="ADAL" clId="{F36C4DB7-EE12-4297-BC84-07C89FC25447}" dt="2024-10-15T09:18:02.643" v="1383"/>
        <pc:sldMkLst>
          <pc:docMk/>
          <pc:sldMk cId="2309519644" sldId="2889"/>
        </pc:sldMkLst>
      </pc:sldChg>
      <pc:sldChg chg="addSp delSp modSp mod">
        <pc:chgData name="VICTOR JOSE GONZALEZ RODRIGUEZ" userId="3fdd7208-0adc-40d2-a594-662a5d66d0ad" providerId="ADAL" clId="{F36C4DB7-EE12-4297-BC84-07C89FC25447}" dt="2024-10-23T08:56:39.529" v="3452" actId="732"/>
        <pc:sldMkLst>
          <pc:docMk/>
          <pc:sldMk cId="3058946154" sldId="2906"/>
        </pc:sldMkLst>
      </pc:sldChg>
      <pc:sldChg chg="modSp mod">
        <pc:chgData name="VICTOR JOSE GONZALEZ RODRIGUEZ" userId="3fdd7208-0adc-40d2-a594-662a5d66d0ad" providerId="ADAL" clId="{F36C4DB7-EE12-4297-BC84-07C89FC25447}" dt="2024-10-29T09:45:50.284" v="6063" actId="20577"/>
        <pc:sldMkLst>
          <pc:docMk/>
          <pc:sldMk cId="3442456907" sldId="2908"/>
        </pc:sldMkLst>
      </pc:sldChg>
      <pc:sldChg chg="addSp delSp modSp mod">
        <pc:chgData name="VICTOR JOSE GONZALEZ RODRIGUEZ" userId="3fdd7208-0adc-40d2-a594-662a5d66d0ad" providerId="ADAL" clId="{F36C4DB7-EE12-4297-BC84-07C89FC25447}" dt="2024-10-23T08:50:29.756" v="2877" actId="404"/>
        <pc:sldMkLst>
          <pc:docMk/>
          <pc:sldMk cId="3407499301" sldId="2911"/>
        </pc:sldMkLst>
      </pc:sldChg>
      <pc:sldChg chg="addSp delSp modSp new mod">
        <pc:chgData name="VICTOR JOSE GONZALEZ RODRIGUEZ" userId="3fdd7208-0adc-40d2-a594-662a5d66d0ad" providerId="ADAL" clId="{F36C4DB7-EE12-4297-BC84-07C89FC25447}" dt="2024-10-23T07:24:04.666" v="1709" actId="732"/>
        <pc:sldMkLst>
          <pc:docMk/>
          <pc:sldMk cId="3287642256" sldId="2915"/>
        </pc:sldMkLst>
      </pc:sldChg>
      <pc:sldChg chg="addSp delSp modSp new mod">
        <pc:chgData name="VICTOR JOSE GONZALEZ RODRIGUEZ" userId="3fdd7208-0adc-40d2-a594-662a5d66d0ad" providerId="ADAL" clId="{F36C4DB7-EE12-4297-BC84-07C89FC25447}" dt="2024-10-23T08:51:02.656" v="2887" actId="404"/>
        <pc:sldMkLst>
          <pc:docMk/>
          <pc:sldMk cId="1792732394" sldId="2916"/>
        </pc:sldMkLst>
      </pc:sldChg>
      <pc:sldChg chg="addSp delSp modSp new mod">
        <pc:chgData name="VICTOR JOSE GONZALEZ RODRIGUEZ" userId="3fdd7208-0adc-40d2-a594-662a5d66d0ad" providerId="ADAL" clId="{F36C4DB7-EE12-4297-BC84-07C89FC25447}" dt="2024-10-23T08:50:50.423" v="2883" actId="404"/>
        <pc:sldMkLst>
          <pc:docMk/>
          <pc:sldMk cId="1318758475" sldId="2917"/>
        </pc:sldMkLst>
      </pc:sldChg>
      <pc:sldChg chg="addSp delSp modSp new mod">
        <pc:chgData name="VICTOR JOSE GONZALEZ RODRIGUEZ" userId="3fdd7208-0adc-40d2-a594-662a5d66d0ad" providerId="ADAL" clId="{F36C4DB7-EE12-4297-BC84-07C89FC25447}" dt="2024-10-23T08:50:43.435" v="2881" actId="404"/>
        <pc:sldMkLst>
          <pc:docMk/>
          <pc:sldMk cId="1241256649" sldId="2918"/>
        </pc:sldMkLst>
      </pc:sldChg>
      <pc:sldChg chg="addSp delSp modSp new mod">
        <pc:chgData name="VICTOR JOSE GONZALEZ RODRIGUEZ" userId="3fdd7208-0adc-40d2-a594-662a5d66d0ad" providerId="ADAL" clId="{F36C4DB7-EE12-4297-BC84-07C89FC25447}" dt="2024-10-23T08:52:49.859" v="3080" actId="14100"/>
        <pc:sldMkLst>
          <pc:docMk/>
          <pc:sldMk cId="3566952118" sldId="2919"/>
        </pc:sldMkLst>
      </pc:sldChg>
      <pc:sldChg chg="addSp delSp modSp new mod">
        <pc:chgData name="VICTOR JOSE GONZALEZ RODRIGUEZ" userId="3fdd7208-0adc-40d2-a594-662a5d66d0ad" providerId="ADAL" clId="{F36C4DB7-EE12-4297-BC84-07C89FC25447}" dt="2024-10-23T08:58:02.765" v="3573" actId="1035"/>
        <pc:sldMkLst>
          <pc:docMk/>
          <pc:sldMk cId="1355527060" sldId="2920"/>
        </pc:sldMkLst>
      </pc:sldChg>
      <pc:sldChg chg="addSp delSp modSp new mod">
        <pc:chgData name="VICTOR JOSE GONZALEZ RODRIGUEZ" userId="3fdd7208-0adc-40d2-a594-662a5d66d0ad" providerId="ADAL" clId="{F36C4DB7-EE12-4297-BC84-07C89FC25447}" dt="2024-10-23T09:01:39.432" v="3745" actId="732"/>
        <pc:sldMkLst>
          <pc:docMk/>
          <pc:sldMk cId="4176516354" sldId="2921"/>
        </pc:sldMkLst>
      </pc:sldChg>
      <pc:sldChg chg="addSp delSp modSp new mod">
        <pc:chgData name="VICTOR JOSE GONZALEZ RODRIGUEZ" userId="3fdd7208-0adc-40d2-a594-662a5d66d0ad" providerId="ADAL" clId="{F36C4DB7-EE12-4297-BC84-07C89FC25447}" dt="2024-10-23T09:08:30.650" v="3933" actId="732"/>
        <pc:sldMkLst>
          <pc:docMk/>
          <pc:sldMk cId="2706536232" sldId="2922"/>
        </pc:sldMkLst>
      </pc:sldChg>
      <pc:sldChg chg="addSp delSp modSp new mod">
        <pc:chgData name="VICTOR JOSE GONZALEZ RODRIGUEZ" userId="3fdd7208-0adc-40d2-a594-662a5d66d0ad" providerId="ADAL" clId="{F36C4DB7-EE12-4297-BC84-07C89FC25447}" dt="2024-10-23T09:10:45.437" v="4115" actId="20577"/>
        <pc:sldMkLst>
          <pc:docMk/>
          <pc:sldMk cId="3194339697" sldId="2923"/>
        </pc:sldMkLst>
      </pc:sldChg>
      <pc:sldChg chg="addSp delSp modSp new mod">
        <pc:chgData name="VICTOR JOSE GONZALEZ RODRIGUEZ" userId="3fdd7208-0adc-40d2-a594-662a5d66d0ad" providerId="ADAL" clId="{F36C4DB7-EE12-4297-BC84-07C89FC25447}" dt="2024-10-23T09:12:23.311" v="4252" actId="20577"/>
        <pc:sldMkLst>
          <pc:docMk/>
          <pc:sldMk cId="2137195508" sldId="2924"/>
        </pc:sldMkLst>
      </pc:sldChg>
      <pc:sldChg chg="addSp modSp new mod">
        <pc:chgData name="VICTOR JOSE GONZALEZ RODRIGUEZ" userId="3fdd7208-0adc-40d2-a594-662a5d66d0ad" providerId="ADAL" clId="{F36C4DB7-EE12-4297-BC84-07C89FC25447}" dt="2024-10-23T09:13:30.202" v="4366" actId="20577"/>
        <pc:sldMkLst>
          <pc:docMk/>
          <pc:sldMk cId="1389590383" sldId="2925"/>
        </pc:sldMkLst>
      </pc:sldChg>
      <pc:sldChg chg="addSp modSp new mod">
        <pc:chgData name="VICTOR JOSE GONZALEZ RODRIGUEZ" userId="3fdd7208-0adc-40d2-a594-662a5d66d0ad" providerId="ADAL" clId="{F36C4DB7-EE12-4297-BC84-07C89FC25447}" dt="2024-10-23T09:15:03.172" v="4495" actId="20577"/>
        <pc:sldMkLst>
          <pc:docMk/>
          <pc:sldMk cId="2076891724" sldId="2926"/>
        </pc:sldMkLst>
      </pc:sldChg>
      <pc:sldChg chg="modSp add mod">
        <pc:chgData name="VICTOR JOSE GONZALEZ RODRIGUEZ" userId="3fdd7208-0adc-40d2-a594-662a5d66d0ad" providerId="ADAL" clId="{F36C4DB7-EE12-4297-BC84-07C89FC25447}" dt="2024-10-23T09:50:51.145" v="4510" actId="20577"/>
        <pc:sldMkLst>
          <pc:docMk/>
          <pc:sldMk cId="1599379700" sldId="2927"/>
        </pc:sldMkLst>
      </pc:sldChg>
      <pc:sldChg chg="new del">
        <pc:chgData name="VICTOR JOSE GONZALEZ RODRIGUEZ" userId="3fdd7208-0adc-40d2-a594-662a5d66d0ad" providerId="ADAL" clId="{F36C4DB7-EE12-4297-BC84-07C89FC25447}" dt="2024-10-23T09:15:14.900" v="4496" actId="47"/>
        <pc:sldMkLst>
          <pc:docMk/>
          <pc:sldMk cId="1623548630" sldId="2927"/>
        </pc:sldMkLst>
      </pc:sldChg>
      <pc:sldChg chg="add del">
        <pc:chgData name="VICTOR JOSE GONZALEZ RODRIGUEZ" userId="3fdd7208-0adc-40d2-a594-662a5d66d0ad" providerId="ADAL" clId="{F36C4DB7-EE12-4297-BC84-07C89FC25447}" dt="2024-10-23T09:50:30.886" v="4498"/>
        <pc:sldMkLst>
          <pc:docMk/>
          <pc:sldMk cId="2348232345" sldId="2927"/>
        </pc:sldMkLst>
      </pc:sldChg>
      <pc:sldChg chg="addSp delSp modSp new mod">
        <pc:chgData name="VICTOR JOSE GONZALEZ RODRIGUEZ" userId="3fdd7208-0adc-40d2-a594-662a5d66d0ad" providerId="ADAL" clId="{F36C4DB7-EE12-4297-BC84-07C89FC25447}" dt="2024-10-23T09:58:30.518" v="4683" actId="1037"/>
        <pc:sldMkLst>
          <pc:docMk/>
          <pc:sldMk cId="915565113" sldId="2928"/>
        </pc:sldMkLst>
      </pc:sldChg>
      <pc:sldChg chg="new del">
        <pc:chgData name="VICTOR JOSE GONZALEZ RODRIGUEZ" userId="3fdd7208-0adc-40d2-a594-662a5d66d0ad" providerId="ADAL" clId="{F36C4DB7-EE12-4297-BC84-07C89FC25447}" dt="2024-10-23T09:15:14.900" v="4496" actId="47"/>
        <pc:sldMkLst>
          <pc:docMk/>
          <pc:sldMk cId="2628176744" sldId="2928"/>
        </pc:sldMkLst>
      </pc:sldChg>
      <pc:sldChg chg="addSp delSp modSp new mod">
        <pc:chgData name="VICTOR JOSE GONZALEZ RODRIGUEZ" userId="3fdd7208-0adc-40d2-a594-662a5d66d0ad" providerId="ADAL" clId="{F36C4DB7-EE12-4297-BC84-07C89FC25447}" dt="2024-10-23T10:07:51.708" v="5803" actId="113"/>
        <pc:sldMkLst>
          <pc:docMk/>
          <pc:sldMk cId="3492821214" sldId="2929"/>
        </pc:sldMkLst>
      </pc:sldChg>
      <pc:sldChg chg="addSp modSp new mod">
        <pc:chgData name="VICTOR JOSE GONZALEZ RODRIGUEZ" userId="3fdd7208-0adc-40d2-a594-662a5d66d0ad" providerId="ADAL" clId="{F36C4DB7-EE12-4297-BC84-07C89FC25447}" dt="2024-10-23T10:17:25.186" v="6050" actId="20577"/>
        <pc:sldMkLst>
          <pc:docMk/>
          <pc:sldMk cId="2047663105" sldId="2930"/>
        </pc:sldMkLst>
      </pc:sldChg>
      <pc:sldChg chg="new">
        <pc:chgData name="VICTOR JOSE GONZALEZ RODRIGUEZ" userId="3fdd7208-0adc-40d2-a594-662a5d66d0ad" providerId="ADAL" clId="{F36C4DB7-EE12-4297-BC84-07C89FC25447}" dt="2024-10-23T09:58:37.092" v="4686" actId="680"/>
        <pc:sldMkLst>
          <pc:docMk/>
          <pc:sldMk cId="4134442645" sldId="2931"/>
        </pc:sldMkLst>
      </pc:sldChg>
      <pc:sldChg chg="new">
        <pc:chgData name="VICTOR JOSE GONZALEZ RODRIGUEZ" userId="3fdd7208-0adc-40d2-a594-662a5d66d0ad" providerId="ADAL" clId="{F36C4DB7-EE12-4297-BC84-07C89FC25447}" dt="2024-10-23T09:58:37.345" v="4687" actId="680"/>
        <pc:sldMkLst>
          <pc:docMk/>
          <pc:sldMk cId="4282239641" sldId="2932"/>
        </pc:sldMkLst>
      </pc:sldChg>
      <pc:sldChg chg="addSp delSp modSp new mod">
        <pc:chgData name="VICTOR JOSE GONZALEZ RODRIGUEZ" userId="3fdd7208-0adc-40d2-a594-662a5d66d0ad" providerId="ADAL" clId="{F36C4DB7-EE12-4297-BC84-07C89FC25447}" dt="2024-10-23T10:01:54.840" v="4960" actId="207"/>
        <pc:sldMkLst>
          <pc:docMk/>
          <pc:sldMk cId="1175348439" sldId="2933"/>
        </pc:sldMkLst>
      </pc:sldChg>
      <pc:sldChg chg="modSp mod">
        <pc:chgData name="VICTOR JOSE GONZALEZ RODRIGUEZ" userId="3fdd7208-0adc-40d2-a594-662a5d66d0ad" providerId="ADAL" clId="{F36C4DB7-EE12-4297-BC84-07C89FC25447}" dt="2024-10-29T11:54:36.056" v="6066" actId="1035"/>
        <pc:sldMkLst>
          <pc:docMk/>
          <pc:sldMk cId="1540548218" sldId="2943"/>
        </pc:sldMkLst>
      </pc:sldChg>
      <pc:sldChg chg="addSp delSp modSp new mod">
        <pc:chgData name="VICTOR JOSE GONZALEZ RODRIGUEZ" userId="3fdd7208-0adc-40d2-a594-662a5d66d0ad" providerId="ADAL" clId="{F36C4DB7-EE12-4297-BC84-07C89FC25447}" dt="2024-10-29T17:49:38.031" v="6452" actId="1036"/>
        <pc:sldMkLst>
          <pc:docMk/>
          <pc:sldMk cId="2874584350" sldId="2946"/>
        </pc:sldMkLst>
      </pc:sldChg>
      <pc:sldChg chg="new del">
        <pc:chgData name="VICTOR JOSE GONZALEZ RODRIGUEZ" userId="3fdd7208-0adc-40d2-a594-662a5d66d0ad" providerId="ADAL" clId="{F36C4DB7-EE12-4297-BC84-07C89FC25447}" dt="2024-10-25T07:02:45.035" v="6052" actId="47"/>
        <pc:sldMkLst>
          <pc:docMk/>
          <pc:sldMk cId="3761965460" sldId="2946"/>
        </pc:sldMkLst>
      </pc:sldChg>
      <pc:sldChg chg="addSp modSp new mod">
        <pc:chgData name="VICTOR JOSE GONZALEZ RODRIGUEZ" userId="3fdd7208-0adc-40d2-a594-662a5d66d0ad" providerId="ADAL" clId="{F36C4DB7-EE12-4297-BC84-07C89FC25447}" dt="2024-10-29T17:54:46.113" v="6842" actId="20577"/>
        <pc:sldMkLst>
          <pc:docMk/>
          <pc:sldMk cId="3390202589" sldId="2947"/>
        </pc:sldMkLst>
      </pc:sldChg>
      <pc:sldChg chg="modSp mod">
        <pc:chgData name="VICTOR JOSE GONZALEZ RODRIGUEZ" userId="3fdd7208-0adc-40d2-a594-662a5d66d0ad" providerId="ADAL" clId="{F36C4DB7-EE12-4297-BC84-07C89FC25447}" dt="2024-11-13T07:38:14.120" v="6843" actId="113"/>
        <pc:sldMkLst>
          <pc:docMk/>
          <pc:sldMk cId="1387349621" sldId="2970"/>
        </pc:sldMkLst>
      </pc:sldChg>
    </pc:docChg>
  </pc:docChgLst>
  <pc:docChgLst>
    <pc:chgData name="VICTOR JOSE GONZALEZ RODRIGUEZ" userId="3fdd7208-0adc-40d2-a594-662a5d66d0ad" providerId="ADAL" clId="{1253C7F2-C355-4F3C-9AA2-3084A8A2CA25}"/>
    <pc:docChg chg="undo custSel addSld delSld modSld sldOrd addSection delSection modSection">
      <pc:chgData name="VICTOR JOSE GONZALEZ RODRIGUEZ" userId="3fdd7208-0adc-40d2-a594-662a5d66d0ad" providerId="ADAL" clId="{1253C7F2-C355-4F3C-9AA2-3084A8A2CA25}" dt="2024-11-12T18:55:15.555" v="21085" actId="732"/>
      <pc:docMkLst>
        <pc:docMk/>
      </pc:docMkLst>
      <pc:sldChg chg="modSp mod">
        <pc:chgData name="VICTOR JOSE GONZALEZ RODRIGUEZ" userId="3fdd7208-0adc-40d2-a594-662a5d66d0ad" providerId="ADAL" clId="{1253C7F2-C355-4F3C-9AA2-3084A8A2CA25}" dt="2024-10-08T16:58:27.375" v="3" actId="20577"/>
        <pc:sldMkLst>
          <pc:docMk/>
          <pc:sldMk cId="2463414790" sldId="2788"/>
        </pc:sldMkLst>
      </pc:sldChg>
      <pc:sldChg chg="del">
        <pc:chgData name="VICTOR JOSE GONZALEZ RODRIGUEZ" userId="3fdd7208-0adc-40d2-a594-662a5d66d0ad" providerId="ADAL" clId="{1253C7F2-C355-4F3C-9AA2-3084A8A2CA25}" dt="2024-10-14T05:51:06.620" v="4387" actId="47"/>
        <pc:sldMkLst>
          <pc:docMk/>
          <pc:sldMk cId="191706791" sldId="2793"/>
        </pc:sldMkLst>
      </pc:sldChg>
      <pc:sldChg chg="modSp mod ord">
        <pc:chgData name="VICTOR JOSE GONZALEZ RODRIGUEZ" userId="3fdd7208-0adc-40d2-a594-662a5d66d0ad" providerId="ADAL" clId="{1253C7F2-C355-4F3C-9AA2-3084A8A2CA25}" dt="2024-10-14T05:51:55.524" v="4454" actId="20577"/>
        <pc:sldMkLst>
          <pc:docMk/>
          <pc:sldMk cId="526767532" sldId="2794"/>
        </pc:sldMkLst>
      </pc:sldChg>
      <pc:sldChg chg="modSp mod">
        <pc:chgData name="VICTOR JOSE GONZALEZ RODRIGUEZ" userId="3fdd7208-0adc-40d2-a594-662a5d66d0ad" providerId="ADAL" clId="{1253C7F2-C355-4F3C-9AA2-3084A8A2CA25}" dt="2024-10-14T16:23:14.008" v="5058" actId="20577"/>
        <pc:sldMkLst>
          <pc:docMk/>
          <pc:sldMk cId="1741509027" sldId="2800"/>
        </pc:sldMkLst>
      </pc:sldChg>
      <pc:sldChg chg="modSp mod">
        <pc:chgData name="VICTOR JOSE GONZALEZ RODRIGUEZ" userId="3fdd7208-0adc-40d2-a594-662a5d66d0ad" providerId="ADAL" clId="{1253C7F2-C355-4F3C-9AA2-3084A8A2CA25}" dt="2024-10-08T16:59:19.945" v="4" actId="113"/>
        <pc:sldMkLst>
          <pc:docMk/>
          <pc:sldMk cId="3769395430" sldId="2804"/>
        </pc:sldMkLst>
      </pc:sldChg>
      <pc:sldChg chg="modSp mod">
        <pc:chgData name="VICTOR JOSE GONZALEZ RODRIGUEZ" userId="3fdd7208-0adc-40d2-a594-662a5d66d0ad" providerId="ADAL" clId="{1253C7F2-C355-4F3C-9AA2-3084A8A2CA25}" dt="2024-10-08T17:33:22.686" v="1070" actId="114"/>
        <pc:sldMkLst>
          <pc:docMk/>
          <pc:sldMk cId="2970413273" sldId="2817"/>
        </pc:sldMkLst>
      </pc:sldChg>
      <pc:sldChg chg="modSp mod">
        <pc:chgData name="VICTOR JOSE GONZALEZ RODRIGUEZ" userId="3fdd7208-0adc-40d2-a594-662a5d66d0ad" providerId="ADAL" clId="{1253C7F2-C355-4F3C-9AA2-3084A8A2CA25}" dt="2024-10-08T17:46:45.167" v="1072" actId="113"/>
        <pc:sldMkLst>
          <pc:docMk/>
          <pc:sldMk cId="709212073" sldId="2822"/>
        </pc:sldMkLst>
      </pc:sldChg>
      <pc:sldChg chg="del">
        <pc:chgData name="VICTOR JOSE GONZALEZ RODRIGUEZ" userId="3fdd7208-0adc-40d2-a594-662a5d66d0ad" providerId="ADAL" clId="{1253C7F2-C355-4F3C-9AA2-3084A8A2CA25}" dt="2024-10-19T06:54:15.456" v="7302" actId="47"/>
        <pc:sldMkLst>
          <pc:docMk/>
          <pc:sldMk cId="3308277716" sldId="2827"/>
        </pc:sldMkLst>
      </pc:sldChg>
      <pc:sldChg chg="addSp delSp modSp del mod">
        <pc:chgData name="VICTOR JOSE GONZALEZ RODRIGUEZ" userId="3fdd7208-0adc-40d2-a594-662a5d66d0ad" providerId="ADAL" clId="{1253C7F2-C355-4F3C-9AA2-3084A8A2CA25}" dt="2024-10-19T06:54:15.456" v="7302" actId="47"/>
        <pc:sldMkLst>
          <pc:docMk/>
          <pc:sldMk cId="1585500153" sldId="2828"/>
        </pc:sldMkLst>
      </pc:sldChg>
      <pc:sldChg chg="addSp delSp modSp del mod">
        <pc:chgData name="VICTOR JOSE GONZALEZ RODRIGUEZ" userId="3fdd7208-0adc-40d2-a594-662a5d66d0ad" providerId="ADAL" clId="{1253C7F2-C355-4F3C-9AA2-3084A8A2CA25}" dt="2024-10-19T06:54:15.456" v="7302" actId="47"/>
        <pc:sldMkLst>
          <pc:docMk/>
          <pc:sldMk cId="1572551480" sldId="2829"/>
        </pc:sldMkLst>
      </pc:sldChg>
      <pc:sldChg chg="addSp delSp modSp del mod">
        <pc:chgData name="VICTOR JOSE GONZALEZ RODRIGUEZ" userId="3fdd7208-0adc-40d2-a594-662a5d66d0ad" providerId="ADAL" clId="{1253C7F2-C355-4F3C-9AA2-3084A8A2CA25}" dt="2024-10-19T06:54:15.456" v="7302" actId="47"/>
        <pc:sldMkLst>
          <pc:docMk/>
          <pc:sldMk cId="2900332295" sldId="2830"/>
        </pc:sldMkLst>
      </pc:sldChg>
      <pc:sldChg chg="del">
        <pc:chgData name="VICTOR JOSE GONZALEZ RODRIGUEZ" userId="3fdd7208-0adc-40d2-a594-662a5d66d0ad" providerId="ADAL" clId="{1253C7F2-C355-4F3C-9AA2-3084A8A2CA25}" dt="2024-10-19T06:54:15.456" v="7302" actId="47"/>
        <pc:sldMkLst>
          <pc:docMk/>
          <pc:sldMk cId="1555809784" sldId="2831"/>
        </pc:sldMkLst>
      </pc:sldChg>
      <pc:sldChg chg="del">
        <pc:chgData name="VICTOR JOSE GONZALEZ RODRIGUEZ" userId="3fdd7208-0adc-40d2-a594-662a5d66d0ad" providerId="ADAL" clId="{1253C7F2-C355-4F3C-9AA2-3084A8A2CA25}" dt="2024-10-19T06:54:15.456" v="7302" actId="47"/>
        <pc:sldMkLst>
          <pc:docMk/>
          <pc:sldMk cId="2336291225" sldId="2832"/>
        </pc:sldMkLst>
      </pc:sldChg>
      <pc:sldChg chg="del">
        <pc:chgData name="VICTOR JOSE GONZALEZ RODRIGUEZ" userId="3fdd7208-0adc-40d2-a594-662a5d66d0ad" providerId="ADAL" clId="{1253C7F2-C355-4F3C-9AA2-3084A8A2CA25}" dt="2024-10-19T06:54:15.456" v="7302" actId="47"/>
        <pc:sldMkLst>
          <pc:docMk/>
          <pc:sldMk cId="2098211193" sldId="2833"/>
        </pc:sldMkLst>
      </pc:sldChg>
      <pc:sldChg chg="modSp mod">
        <pc:chgData name="VICTOR JOSE GONZALEZ RODRIGUEZ" userId="3fdd7208-0adc-40d2-a594-662a5d66d0ad" providerId="ADAL" clId="{1253C7F2-C355-4F3C-9AA2-3084A8A2CA25}" dt="2024-10-10T18:06:29.332" v="3285" actId="1036"/>
        <pc:sldMkLst>
          <pc:docMk/>
          <pc:sldMk cId="2909922894" sldId="2834"/>
        </pc:sldMkLst>
      </pc:sldChg>
      <pc:sldChg chg="ord">
        <pc:chgData name="VICTOR JOSE GONZALEZ RODRIGUEZ" userId="3fdd7208-0adc-40d2-a594-662a5d66d0ad" providerId="ADAL" clId="{1253C7F2-C355-4F3C-9AA2-3084A8A2CA25}" dt="2024-10-14T16:22:51.544" v="5057"/>
        <pc:sldMkLst>
          <pc:docMk/>
          <pc:sldMk cId="3514296191" sldId="2837"/>
        </pc:sldMkLst>
      </pc:sldChg>
      <pc:sldChg chg="del">
        <pc:chgData name="VICTOR JOSE GONZALEZ RODRIGUEZ" userId="3fdd7208-0adc-40d2-a594-662a5d66d0ad" providerId="ADAL" clId="{1253C7F2-C355-4F3C-9AA2-3084A8A2CA25}" dt="2024-10-19T06:54:15.456" v="7302" actId="47"/>
        <pc:sldMkLst>
          <pc:docMk/>
          <pc:sldMk cId="141268715" sldId="2838"/>
        </pc:sldMkLst>
      </pc:sldChg>
      <pc:sldChg chg="del">
        <pc:chgData name="VICTOR JOSE GONZALEZ RODRIGUEZ" userId="3fdd7208-0adc-40d2-a594-662a5d66d0ad" providerId="ADAL" clId="{1253C7F2-C355-4F3C-9AA2-3084A8A2CA25}" dt="2024-10-19T06:54:15.456" v="7302" actId="47"/>
        <pc:sldMkLst>
          <pc:docMk/>
          <pc:sldMk cId="3352428076" sldId="2839"/>
        </pc:sldMkLst>
      </pc:sldChg>
      <pc:sldChg chg="modSp mod">
        <pc:chgData name="VICTOR JOSE GONZALEZ RODRIGUEZ" userId="3fdd7208-0adc-40d2-a594-662a5d66d0ad" providerId="ADAL" clId="{1253C7F2-C355-4F3C-9AA2-3084A8A2CA25}" dt="2024-10-23T17:38:06.421" v="10978" actId="113"/>
        <pc:sldMkLst>
          <pc:docMk/>
          <pc:sldMk cId="937034346" sldId="2842"/>
        </pc:sldMkLst>
      </pc:sldChg>
      <pc:sldChg chg="addSp modSp new mod">
        <pc:chgData name="VICTOR JOSE GONZALEZ RODRIGUEZ" userId="3fdd7208-0adc-40d2-a594-662a5d66d0ad" providerId="ADAL" clId="{1253C7F2-C355-4F3C-9AA2-3084A8A2CA25}" dt="2024-10-08T17:23:00.867" v="528" actId="1076"/>
        <pc:sldMkLst>
          <pc:docMk/>
          <pc:sldMk cId="3712788401" sldId="2843"/>
        </pc:sldMkLst>
      </pc:sldChg>
      <pc:sldChg chg="addSp new del mod">
        <pc:chgData name="VICTOR JOSE GONZALEZ RODRIGUEZ" userId="3fdd7208-0adc-40d2-a594-662a5d66d0ad" providerId="ADAL" clId="{1253C7F2-C355-4F3C-9AA2-3084A8A2CA25}" dt="2024-10-08T17:23:05.849" v="529" actId="47"/>
        <pc:sldMkLst>
          <pc:docMk/>
          <pc:sldMk cId="399013308" sldId="2844"/>
        </pc:sldMkLst>
      </pc:sldChg>
      <pc:sldChg chg="addSp delSp modSp new mod">
        <pc:chgData name="VICTOR JOSE GONZALEZ RODRIGUEZ" userId="3fdd7208-0adc-40d2-a594-662a5d66d0ad" providerId="ADAL" clId="{1253C7F2-C355-4F3C-9AA2-3084A8A2CA25}" dt="2024-10-08T17:26:23.967" v="805" actId="1036"/>
        <pc:sldMkLst>
          <pc:docMk/>
          <pc:sldMk cId="1112054418" sldId="2844"/>
        </pc:sldMkLst>
      </pc:sldChg>
      <pc:sldChg chg="addSp delSp modSp new mod">
        <pc:chgData name="VICTOR JOSE GONZALEZ RODRIGUEZ" userId="3fdd7208-0adc-40d2-a594-662a5d66d0ad" providerId="ADAL" clId="{1253C7F2-C355-4F3C-9AA2-3084A8A2CA25}" dt="2024-10-08T17:29:38.467" v="1069" actId="14100"/>
        <pc:sldMkLst>
          <pc:docMk/>
          <pc:sldMk cId="3327595419" sldId="2845"/>
        </pc:sldMkLst>
      </pc:sldChg>
      <pc:sldChg chg="modSp mod">
        <pc:chgData name="VICTOR JOSE GONZALEZ RODRIGUEZ" userId="3fdd7208-0adc-40d2-a594-662a5d66d0ad" providerId="ADAL" clId="{1253C7F2-C355-4F3C-9AA2-3084A8A2CA25}" dt="2024-10-14T05:43:42.909" v="3892" actId="20577"/>
        <pc:sldMkLst>
          <pc:docMk/>
          <pc:sldMk cId="3432525967" sldId="2846"/>
        </pc:sldMkLst>
      </pc:sldChg>
      <pc:sldChg chg="addSp delSp modSp mod">
        <pc:chgData name="VICTOR JOSE GONZALEZ RODRIGUEZ" userId="3fdd7208-0adc-40d2-a594-662a5d66d0ad" providerId="ADAL" clId="{1253C7F2-C355-4F3C-9AA2-3084A8A2CA25}" dt="2024-10-19T07:01:18.987" v="7727" actId="20577"/>
        <pc:sldMkLst>
          <pc:docMk/>
          <pc:sldMk cId="1626374438" sldId="2858"/>
        </pc:sldMkLst>
      </pc:sldChg>
      <pc:sldChg chg="addSp modSp mod">
        <pc:chgData name="VICTOR JOSE GONZALEZ RODRIGUEZ" userId="3fdd7208-0adc-40d2-a594-662a5d66d0ad" providerId="ADAL" clId="{1253C7F2-C355-4F3C-9AA2-3084A8A2CA25}" dt="2024-10-10T18:05:54.657" v="3265" actId="20577"/>
        <pc:sldMkLst>
          <pc:docMk/>
          <pc:sldMk cId="2699385802" sldId="2859"/>
        </pc:sldMkLst>
      </pc:sldChg>
      <pc:sldChg chg="addSp delSp modSp new mod">
        <pc:chgData name="VICTOR JOSE GONZALEZ RODRIGUEZ" userId="3fdd7208-0adc-40d2-a594-662a5d66d0ad" providerId="ADAL" clId="{1253C7F2-C355-4F3C-9AA2-3084A8A2CA25}" dt="2024-10-10T18:05:59.849" v="3283" actId="20577"/>
        <pc:sldMkLst>
          <pc:docMk/>
          <pc:sldMk cId="957813701" sldId="2860"/>
        </pc:sldMkLst>
      </pc:sldChg>
      <pc:sldChg chg="addSp delSp modSp new mod">
        <pc:chgData name="VICTOR JOSE GONZALEZ RODRIGUEZ" userId="3fdd7208-0adc-40d2-a594-662a5d66d0ad" providerId="ADAL" clId="{1253C7F2-C355-4F3C-9AA2-3084A8A2CA25}" dt="2024-10-10T17:37:47.743" v="2325" actId="732"/>
        <pc:sldMkLst>
          <pc:docMk/>
          <pc:sldMk cId="3643290169" sldId="2861"/>
        </pc:sldMkLst>
      </pc:sldChg>
      <pc:sldChg chg="addSp delSp modSp new mod">
        <pc:chgData name="VICTOR JOSE GONZALEZ RODRIGUEZ" userId="3fdd7208-0adc-40d2-a594-662a5d66d0ad" providerId="ADAL" clId="{1253C7F2-C355-4F3C-9AA2-3084A8A2CA25}" dt="2024-10-10T17:46:37.057" v="2926" actId="732"/>
        <pc:sldMkLst>
          <pc:docMk/>
          <pc:sldMk cId="171781918" sldId="2862"/>
        </pc:sldMkLst>
      </pc:sldChg>
      <pc:sldChg chg="addSp delSp modSp new mod">
        <pc:chgData name="VICTOR JOSE GONZALEZ RODRIGUEZ" userId="3fdd7208-0adc-40d2-a594-662a5d66d0ad" providerId="ADAL" clId="{1253C7F2-C355-4F3C-9AA2-3084A8A2CA25}" dt="2024-10-10T17:49:53.594" v="3207" actId="20577"/>
        <pc:sldMkLst>
          <pc:docMk/>
          <pc:sldMk cId="4206750361" sldId="2863"/>
        </pc:sldMkLst>
      </pc:sldChg>
      <pc:sldChg chg="addSp delSp modSp new mod">
        <pc:chgData name="VICTOR JOSE GONZALEZ RODRIGUEZ" userId="3fdd7208-0adc-40d2-a594-662a5d66d0ad" providerId="ADAL" clId="{1253C7F2-C355-4F3C-9AA2-3084A8A2CA25}" dt="2024-10-19T06:41:05.911" v="6965" actId="1036"/>
        <pc:sldMkLst>
          <pc:docMk/>
          <pc:sldMk cId="230176903" sldId="2864"/>
        </pc:sldMkLst>
      </pc:sldChg>
      <pc:sldChg chg="addSp delSp modSp new mod">
        <pc:chgData name="VICTOR JOSE GONZALEZ RODRIGUEZ" userId="3fdd7208-0adc-40d2-a594-662a5d66d0ad" providerId="ADAL" clId="{1253C7F2-C355-4F3C-9AA2-3084A8A2CA25}" dt="2024-10-10T17:43:00.296" v="2798" actId="1036"/>
        <pc:sldMkLst>
          <pc:docMk/>
          <pc:sldMk cId="4118210407" sldId="2865"/>
        </pc:sldMkLst>
      </pc:sldChg>
      <pc:sldChg chg="add del">
        <pc:chgData name="VICTOR JOSE GONZALEZ RODRIGUEZ" userId="3fdd7208-0adc-40d2-a594-662a5d66d0ad" providerId="ADAL" clId="{1253C7F2-C355-4F3C-9AA2-3084A8A2CA25}" dt="2024-10-10T17:50:28.203" v="3209"/>
        <pc:sldMkLst>
          <pc:docMk/>
          <pc:sldMk cId="633625554" sldId="2866"/>
        </pc:sldMkLst>
      </pc:sldChg>
      <pc:sldChg chg="modSp add mod">
        <pc:chgData name="VICTOR JOSE GONZALEZ RODRIGUEZ" userId="3fdd7208-0adc-40d2-a594-662a5d66d0ad" providerId="ADAL" clId="{1253C7F2-C355-4F3C-9AA2-3084A8A2CA25}" dt="2024-10-10T17:50:36.166" v="3216" actId="20577"/>
        <pc:sldMkLst>
          <pc:docMk/>
          <pc:sldMk cId="3369730541" sldId="2866"/>
        </pc:sldMkLst>
      </pc:sldChg>
      <pc:sldChg chg="modSp add del mod">
        <pc:chgData name="VICTOR JOSE GONZALEZ RODRIGUEZ" userId="3fdd7208-0adc-40d2-a594-662a5d66d0ad" providerId="ADAL" clId="{1253C7F2-C355-4F3C-9AA2-3084A8A2CA25}" dt="2024-10-19T06:54:15.456" v="7302" actId="47"/>
        <pc:sldMkLst>
          <pc:docMk/>
          <pc:sldMk cId="902993276" sldId="2867"/>
        </pc:sldMkLst>
      </pc:sldChg>
      <pc:sldChg chg="modSp add del mod">
        <pc:chgData name="VICTOR JOSE GONZALEZ RODRIGUEZ" userId="3fdd7208-0adc-40d2-a594-662a5d66d0ad" providerId="ADAL" clId="{1253C7F2-C355-4F3C-9AA2-3084A8A2CA25}" dt="2024-10-19T06:54:15.456" v="7302" actId="47"/>
        <pc:sldMkLst>
          <pc:docMk/>
          <pc:sldMk cId="1749968904" sldId="2868"/>
        </pc:sldMkLst>
      </pc:sldChg>
      <pc:sldChg chg="modSp add del mod">
        <pc:chgData name="VICTOR JOSE GONZALEZ RODRIGUEZ" userId="3fdd7208-0adc-40d2-a594-662a5d66d0ad" providerId="ADAL" clId="{1253C7F2-C355-4F3C-9AA2-3084A8A2CA25}" dt="2024-10-19T06:54:15.456" v="7302" actId="47"/>
        <pc:sldMkLst>
          <pc:docMk/>
          <pc:sldMk cId="1615437727" sldId="2869"/>
        </pc:sldMkLst>
      </pc:sldChg>
      <pc:sldChg chg="modSp add del mod">
        <pc:chgData name="VICTOR JOSE GONZALEZ RODRIGUEZ" userId="3fdd7208-0adc-40d2-a594-662a5d66d0ad" providerId="ADAL" clId="{1253C7F2-C355-4F3C-9AA2-3084A8A2CA25}" dt="2024-10-19T06:54:15.456" v="7302" actId="47"/>
        <pc:sldMkLst>
          <pc:docMk/>
          <pc:sldMk cId="3763275851" sldId="2870"/>
        </pc:sldMkLst>
      </pc:sldChg>
      <pc:sldChg chg="addSp delSp modSp new del mod">
        <pc:chgData name="VICTOR JOSE GONZALEZ RODRIGUEZ" userId="3fdd7208-0adc-40d2-a594-662a5d66d0ad" providerId="ADAL" clId="{1253C7F2-C355-4F3C-9AA2-3084A8A2CA25}" dt="2024-10-19T06:54:15.456" v="7302" actId="47"/>
        <pc:sldMkLst>
          <pc:docMk/>
          <pc:sldMk cId="3593913571" sldId="2871"/>
        </pc:sldMkLst>
      </pc:sldChg>
      <pc:sldChg chg="addSp modSp new del mod">
        <pc:chgData name="VICTOR JOSE GONZALEZ RODRIGUEZ" userId="3fdd7208-0adc-40d2-a594-662a5d66d0ad" providerId="ADAL" clId="{1253C7F2-C355-4F3C-9AA2-3084A8A2CA25}" dt="2024-10-19T06:54:15.456" v="7302" actId="47"/>
        <pc:sldMkLst>
          <pc:docMk/>
          <pc:sldMk cId="2260682439" sldId="2872"/>
        </pc:sldMkLst>
      </pc:sldChg>
      <pc:sldChg chg="addSp delSp modSp new mod">
        <pc:chgData name="VICTOR JOSE GONZALEZ RODRIGUEZ" userId="3fdd7208-0adc-40d2-a594-662a5d66d0ad" providerId="ADAL" clId="{1253C7F2-C355-4F3C-9AA2-3084A8A2CA25}" dt="2024-10-14T05:52:02.156" v="4468" actId="20577"/>
        <pc:sldMkLst>
          <pc:docMk/>
          <pc:sldMk cId="3833303706" sldId="2873"/>
        </pc:sldMkLst>
      </pc:sldChg>
      <pc:sldChg chg="new del">
        <pc:chgData name="VICTOR JOSE GONZALEZ RODRIGUEZ" userId="3fdd7208-0adc-40d2-a594-662a5d66d0ad" providerId="ADAL" clId="{1253C7F2-C355-4F3C-9AA2-3084A8A2CA25}" dt="2024-10-14T05:51:06.620" v="4387" actId="47"/>
        <pc:sldMkLst>
          <pc:docMk/>
          <pc:sldMk cId="3144205158" sldId="2874"/>
        </pc:sldMkLst>
      </pc:sldChg>
      <pc:sldChg chg="new del">
        <pc:chgData name="VICTOR JOSE GONZALEZ RODRIGUEZ" userId="3fdd7208-0adc-40d2-a594-662a5d66d0ad" providerId="ADAL" clId="{1253C7F2-C355-4F3C-9AA2-3084A8A2CA25}" dt="2024-10-14T05:51:06.620" v="4387" actId="47"/>
        <pc:sldMkLst>
          <pc:docMk/>
          <pc:sldMk cId="3159381716" sldId="2875"/>
        </pc:sldMkLst>
      </pc:sldChg>
      <pc:sldChg chg="new del">
        <pc:chgData name="VICTOR JOSE GONZALEZ RODRIGUEZ" userId="3fdd7208-0adc-40d2-a594-662a5d66d0ad" providerId="ADAL" clId="{1253C7F2-C355-4F3C-9AA2-3084A8A2CA25}" dt="2024-10-14T05:51:06.620" v="4387" actId="47"/>
        <pc:sldMkLst>
          <pc:docMk/>
          <pc:sldMk cId="715286661" sldId="2876"/>
        </pc:sldMkLst>
      </pc:sldChg>
      <pc:sldChg chg="addSp delSp modSp new mod">
        <pc:chgData name="VICTOR JOSE GONZALEZ RODRIGUEZ" userId="3fdd7208-0adc-40d2-a594-662a5d66d0ad" providerId="ADAL" clId="{1253C7F2-C355-4F3C-9AA2-3084A8A2CA25}" dt="2024-10-14T05:51:59.236" v="4461" actId="20577"/>
        <pc:sldMkLst>
          <pc:docMk/>
          <pc:sldMk cId="3659471469" sldId="2877"/>
        </pc:sldMkLst>
      </pc:sldChg>
      <pc:sldChg chg="modSp add mod">
        <pc:chgData name="VICTOR JOSE GONZALEZ RODRIGUEZ" userId="3fdd7208-0adc-40d2-a594-662a5d66d0ad" providerId="ADAL" clId="{1253C7F2-C355-4F3C-9AA2-3084A8A2CA25}" dt="2024-10-14T05:51:39.244" v="4428" actId="20577"/>
        <pc:sldMkLst>
          <pc:docMk/>
          <pc:sldMk cId="834116884" sldId="2878"/>
        </pc:sldMkLst>
      </pc:sldChg>
      <pc:sldChg chg="addSp delSp modSp add mod">
        <pc:chgData name="VICTOR JOSE GONZALEZ RODRIGUEZ" userId="3fdd7208-0adc-40d2-a594-662a5d66d0ad" providerId="ADAL" clId="{1253C7F2-C355-4F3C-9AA2-3084A8A2CA25}" dt="2024-10-14T05:59:18.756" v="4826" actId="1035"/>
        <pc:sldMkLst>
          <pc:docMk/>
          <pc:sldMk cId="1588676237" sldId="2879"/>
        </pc:sldMkLst>
      </pc:sldChg>
      <pc:sldChg chg="addSp delSp modSp new mod">
        <pc:chgData name="VICTOR JOSE GONZALEZ RODRIGUEZ" userId="3fdd7208-0adc-40d2-a594-662a5d66d0ad" providerId="ADAL" clId="{1253C7F2-C355-4F3C-9AA2-3084A8A2CA25}" dt="2024-10-14T05:56:31.175" v="4705" actId="732"/>
        <pc:sldMkLst>
          <pc:docMk/>
          <pc:sldMk cId="1408639" sldId="2880"/>
        </pc:sldMkLst>
      </pc:sldChg>
      <pc:sldChg chg="addSp delSp modSp new mod">
        <pc:chgData name="VICTOR JOSE GONZALEZ RODRIGUEZ" userId="3fdd7208-0adc-40d2-a594-662a5d66d0ad" providerId="ADAL" clId="{1253C7F2-C355-4F3C-9AA2-3084A8A2CA25}" dt="2024-10-14T06:01:07.307" v="4944" actId="22"/>
        <pc:sldMkLst>
          <pc:docMk/>
          <pc:sldMk cId="2804546674" sldId="2881"/>
        </pc:sldMkLst>
      </pc:sldChg>
      <pc:sldChg chg="modSp add mod">
        <pc:chgData name="VICTOR JOSE GONZALEZ RODRIGUEZ" userId="3fdd7208-0adc-40d2-a594-662a5d66d0ad" providerId="ADAL" clId="{1253C7F2-C355-4F3C-9AA2-3084A8A2CA25}" dt="2024-10-14T06:01:13.786" v="4956" actId="20577"/>
        <pc:sldMkLst>
          <pc:docMk/>
          <pc:sldMk cId="98118919" sldId="2882"/>
        </pc:sldMkLst>
      </pc:sldChg>
      <pc:sldChg chg="addSp delSp modSp add mod">
        <pc:chgData name="VICTOR JOSE GONZALEZ RODRIGUEZ" userId="3fdd7208-0adc-40d2-a594-662a5d66d0ad" providerId="ADAL" clId="{1253C7F2-C355-4F3C-9AA2-3084A8A2CA25}" dt="2024-10-14T16:33:05.689" v="5396" actId="732"/>
        <pc:sldMkLst>
          <pc:docMk/>
          <pc:sldMk cId="2830241953" sldId="2883"/>
        </pc:sldMkLst>
      </pc:sldChg>
      <pc:sldChg chg="modSp add mod">
        <pc:chgData name="VICTOR JOSE GONZALEZ RODRIGUEZ" userId="3fdd7208-0adc-40d2-a594-662a5d66d0ad" providerId="ADAL" clId="{1253C7F2-C355-4F3C-9AA2-3084A8A2CA25}" dt="2024-10-14T16:23:21.584" v="5060" actId="20577"/>
        <pc:sldMkLst>
          <pc:docMk/>
          <pc:sldMk cId="2575277436" sldId="2884"/>
        </pc:sldMkLst>
      </pc:sldChg>
      <pc:sldChg chg="add">
        <pc:chgData name="VICTOR JOSE GONZALEZ RODRIGUEZ" userId="3fdd7208-0adc-40d2-a594-662a5d66d0ad" providerId="ADAL" clId="{1253C7F2-C355-4F3C-9AA2-3084A8A2CA25}" dt="2024-10-14T16:23:16.511" v="5059"/>
        <pc:sldMkLst>
          <pc:docMk/>
          <pc:sldMk cId="978960233" sldId="2885"/>
        </pc:sldMkLst>
      </pc:sldChg>
      <pc:sldChg chg="add">
        <pc:chgData name="VICTOR JOSE GONZALEZ RODRIGUEZ" userId="3fdd7208-0adc-40d2-a594-662a5d66d0ad" providerId="ADAL" clId="{1253C7F2-C355-4F3C-9AA2-3084A8A2CA25}" dt="2024-10-14T16:23:16.511" v="5059"/>
        <pc:sldMkLst>
          <pc:docMk/>
          <pc:sldMk cId="1132005425" sldId="2886"/>
        </pc:sldMkLst>
      </pc:sldChg>
      <pc:sldChg chg="modSp add mod">
        <pc:chgData name="VICTOR JOSE GONZALEZ RODRIGUEZ" userId="3fdd7208-0adc-40d2-a594-662a5d66d0ad" providerId="ADAL" clId="{1253C7F2-C355-4F3C-9AA2-3084A8A2CA25}" dt="2024-10-14T16:23:30.965" v="5061" actId="113"/>
        <pc:sldMkLst>
          <pc:docMk/>
          <pc:sldMk cId="252332423" sldId="2887"/>
        </pc:sldMkLst>
      </pc:sldChg>
      <pc:sldChg chg="add">
        <pc:chgData name="VICTOR JOSE GONZALEZ RODRIGUEZ" userId="3fdd7208-0adc-40d2-a594-662a5d66d0ad" providerId="ADAL" clId="{1253C7F2-C355-4F3C-9AA2-3084A8A2CA25}" dt="2024-10-14T16:23:16.511" v="5059"/>
        <pc:sldMkLst>
          <pc:docMk/>
          <pc:sldMk cId="3750539148" sldId="2888"/>
        </pc:sldMkLst>
      </pc:sldChg>
      <pc:sldChg chg="add">
        <pc:chgData name="VICTOR JOSE GONZALEZ RODRIGUEZ" userId="3fdd7208-0adc-40d2-a594-662a5d66d0ad" providerId="ADAL" clId="{1253C7F2-C355-4F3C-9AA2-3084A8A2CA25}" dt="2024-10-14T16:23:16.511" v="5059"/>
        <pc:sldMkLst>
          <pc:docMk/>
          <pc:sldMk cId="2309519644" sldId="2889"/>
        </pc:sldMkLst>
      </pc:sldChg>
      <pc:sldChg chg="add">
        <pc:chgData name="VICTOR JOSE GONZALEZ RODRIGUEZ" userId="3fdd7208-0adc-40d2-a594-662a5d66d0ad" providerId="ADAL" clId="{1253C7F2-C355-4F3C-9AA2-3084A8A2CA25}" dt="2024-10-14T16:23:16.511" v="5059"/>
        <pc:sldMkLst>
          <pc:docMk/>
          <pc:sldMk cId="2176415225" sldId="2890"/>
        </pc:sldMkLst>
      </pc:sldChg>
      <pc:sldChg chg="add">
        <pc:chgData name="VICTOR JOSE GONZALEZ RODRIGUEZ" userId="3fdd7208-0adc-40d2-a594-662a5d66d0ad" providerId="ADAL" clId="{1253C7F2-C355-4F3C-9AA2-3084A8A2CA25}" dt="2024-10-14T16:23:16.511" v="5059"/>
        <pc:sldMkLst>
          <pc:docMk/>
          <pc:sldMk cId="381657514" sldId="2891"/>
        </pc:sldMkLst>
      </pc:sldChg>
      <pc:sldChg chg="add">
        <pc:chgData name="VICTOR JOSE GONZALEZ RODRIGUEZ" userId="3fdd7208-0adc-40d2-a594-662a5d66d0ad" providerId="ADAL" clId="{1253C7F2-C355-4F3C-9AA2-3084A8A2CA25}" dt="2024-10-14T16:23:16.511" v="5059"/>
        <pc:sldMkLst>
          <pc:docMk/>
          <pc:sldMk cId="3995309331" sldId="2892"/>
        </pc:sldMkLst>
      </pc:sldChg>
      <pc:sldChg chg="add">
        <pc:chgData name="VICTOR JOSE GONZALEZ RODRIGUEZ" userId="3fdd7208-0adc-40d2-a594-662a5d66d0ad" providerId="ADAL" clId="{1253C7F2-C355-4F3C-9AA2-3084A8A2CA25}" dt="2024-10-14T16:23:16.511" v="5059"/>
        <pc:sldMkLst>
          <pc:docMk/>
          <pc:sldMk cId="1157018594" sldId="2893"/>
        </pc:sldMkLst>
      </pc:sldChg>
      <pc:sldChg chg="add">
        <pc:chgData name="VICTOR JOSE GONZALEZ RODRIGUEZ" userId="3fdd7208-0adc-40d2-a594-662a5d66d0ad" providerId="ADAL" clId="{1253C7F2-C355-4F3C-9AA2-3084A8A2CA25}" dt="2024-10-14T16:23:16.511" v="5059"/>
        <pc:sldMkLst>
          <pc:docMk/>
          <pc:sldMk cId="995077242" sldId="2894"/>
        </pc:sldMkLst>
      </pc:sldChg>
      <pc:sldChg chg="add">
        <pc:chgData name="VICTOR JOSE GONZALEZ RODRIGUEZ" userId="3fdd7208-0adc-40d2-a594-662a5d66d0ad" providerId="ADAL" clId="{1253C7F2-C355-4F3C-9AA2-3084A8A2CA25}" dt="2024-10-14T16:23:16.511" v="5059"/>
        <pc:sldMkLst>
          <pc:docMk/>
          <pc:sldMk cId="18409709" sldId="2895"/>
        </pc:sldMkLst>
      </pc:sldChg>
      <pc:sldChg chg="add ord">
        <pc:chgData name="VICTOR JOSE GONZALEZ RODRIGUEZ" userId="3fdd7208-0adc-40d2-a594-662a5d66d0ad" providerId="ADAL" clId="{1253C7F2-C355-4F3C-9AA2-3084A8A2CA25}" dt="2024-10-14T16:28:42.405" v="5199"/>
        <pc:sldMkLst>
          <pc:docMk/>
          <pc:sldMk cId="1347893654" sldId="2896"/>
        </pc:sldMkLst>
      </pc:sldChg>
      <pc:sldChg chg="add">
        <pc:chgData name="VICTOR JOSE GONZALEZ RODRIGUEZ" userId="3fdd7208-0adc-40d2-a594-662a5d66d0ad" providerId="ADAL" clId="{1253C7F2-C355-4F3C-9AA2-3084A8A2CA25}" dt="2024-10-14T16:23:16.511" v="5059"/>
        <pc:sldMkLst>
          <pc:docMk/>
          <pc:sldMk cId="1150879073" sldId="2897"/>
        </pc:sldMkLst>
      </pc:sldChg>
      <pc:sldChg chg="add">
        <pc:chgData name="VICTOR JOSE GONZALEZ RODRIGUEZ" userId="3fdd7208-0adc-40d2-a594-662a5d66d0ad" providerId="ADAL" clId="{1253C7F2-C355-4F3C-9AA2-3084A8A2CA25}" dt="2024-10-14T16:23:16.511" v="5059"/>
        <pc:sldMkLst>
          <pc:docMk/>
          <pc:sldMk cId="11458392" sldId="2898"/>
        </pc:sldMkLst>
      </pc:sldChg>
      <pc:sldChg chg="addSp delSp modSp new mod">
        <pc:chgData name="VICTOR JOSE GONZALEZ RODRIGUEZ" userId="3fdd7208-0adc-40d2-a594-662a5d66d0ad" providerId="ADAL" clId="{1253C7F2-C355-4F3C-9AA2-3084A8A2CA25}" dt="2024-10-14T16:27:19.325" v="5197" actId="1035"/>
        <pc:sldMkLst>
          <pc:docMk/>
          <pc:sldMk cId="1997443603" sldId="2899"/>
        </pc:sldMkLst>
      </pc:sldChg>
      <pc:sldChg chg="addSp delSp modSp new mod">
        <pc:chgData name="VICTOR JOSE GONZALEZ RODRIGUEZ" userId="3fdd7208-0adc-40d2-a594-662a5d66d0ad" providerId="ADAL" clId="{1253C7F2-C355-4F3C-9AA2-3084A8A2CA25}" dt="2024-10-14T16:36:27.171" v="5589" actId="732"/>
        <pc:sldMkLst>
          <pc:docMk/>
          <pc:sldMk cId="4212236794" sldId="2900"/>
        </pc:sldMkLst>
      </pc:sldChg>
      <pc:sldChg chg="addSp delSp modSp new mod">
        <pc:chgData name="VICTOR JOSE GONZALEZ RODRIGUEZ" userId="3fdd7208-0adc-40d2-a594-662a5d66d0ad" providerId="ADAL" clId="{1253C7F2-C355-4F3C-9AA2-3084A8A2CA25}" dt="2024-10-14T16:39:14.676" v="5763" actId="732"/>
        <pc:sldMkLst>
          <pc:docMk/>
          <pc:sldMk cId="1032733492" sldId="2901"/>
        </pc:sldMkLst>
      </pc:sldChg>
      <pc:sldChg chg="addSp delSp modSp new mod">
        <pc:chgData name="VICTOR JOSE GONZALEZ RODRIGUEZ" userId="3fdd7208-0adc-40d2-a594-662a5d66d0ad" providerId="ADAL" clId="{1253C7F2-C355-4F3C-9AA2-3084A8A2CA25}" dt="2024-10-14T16:40:59.651" v="5867" actId="732"/>
        <pc:sldMkLst>
          <pc:docMk/>
          <pc:sldMk cId="4039148770" sldId="2902"/>
        </pc:sldMkLst>
      </pc:sldChg>
      <pc:sldChg chg="addSp delSp modSp new mod">
        <pc:chgData name="VICTOR JOSE GONZALEZ RODRIGUEZ" userId="3fdd7208-0adc-40d2-a594-662a5d66d0ad" providerId="ADAL" clId="{1253C7F2-C355-4F3C-9AA2-3084A8A2CA25}" dt="2024-10-19T06:44:37.030" v="7051" actId="20577"/>
        <pc:sldMkLst>
          <pc:docMk/>
          <pc:sldMk cId="2211089381" sldId="2903"/>
        </pc:sldMkLst>
      </pc:sldChg>
      <pc:sldChg chg="addSp delSp modSp new mod">
        <pc:chgData name="VICTOR JOSE GONZALEZ RODRIGUEZ" userId="3fdd7208-0adc-40d2-a594-662a5d66d0ad" providerId="ADAL" clId="{1253C7F2-C355-4F3C-9AA2-3084A8A2CA25}" dt="2024-10-19T06:53:35.301" v="7300" actId="732"/>
        <pc:sldMkLst>
          <pc:docMk/>
          <pc:sldMk cId="3435317098" sldId="2904"/>
        </pc:sldMkLst>
      </pc:sldChg>
      <pc:sldChg chg="modSp add mod">
        <pc:chgData name="VICTOR JOSE GONZALEZ RODRIGUEZ" userId="3fdd7208-0adc-40d2-a594-662a5d66d0ad" providerId="ADAL" clId="{1253C7F2-C355-4F3C-9AA2-3084A8A2CA25}" dt="2024-10-19T06:54:27.482" v="7313" actId="20577"/>
        <pc:sldMkLst>
          <pc:docMk/>
          <pc:sldMk cId="2498736219" sldId="2905"/>
        </pc:sldMkLst>
      </pc:sldChg>
      <pc:sldChg chg="new del">
        <pc:chgData name="VICTOR JOSE GONZALEZ RODRIGUEZ" userId="3fdd7208-0adc-40d2-a594-662a5d66d0ad" providerId="ADAL" clId="{1253C7F2-C355-4F3C-9AA2-3084A8A2CA25}" dt="2024-10-19T06:53:46.495" v="7301" actId="47"/>
        <pc:sldMkLst>
          <pc:docMk/>
          <pc:sldMk cId="4268684798" sldId="2905"/>
        </pc:sldMkLst>
      </pc:sldChg>
      <pc:sldChg chg="new del">
        <pc:chgData name="VICTOR JOSE GONZALEZ RODRIGUEZ" userId="3fdd7208-0adc-40d2-a594-662a5d66d0ad" providerId="ADAL" clId="{1253C7F2-C355-4F3C-9AA2-3084A8A2CA25}" dt="2024-10-19T06:53:46.495" v="7301" actId="47"/>
        <pc:sldMkLst>
          <pc:docMk/>
          <pc:sldMk cId="918100045" sldId="2906"/>
        </pc:sldMkLst>
      </pc:sldChg>
      <pc:sldChg chg="new">
        <pc:chgData name="VICTOR JOSE GONZALEZ RODRIGUEZ" userId="3fdd7208-0adc-40d2-a594-662a5d66d0ad" providerId="ADAL" clId="{1253C7F2-C355-4F3C-9AA2-3084A8A2CA25}" dt="2024-10-19T06:54:21.031" v="7304" actId="680"/>
        <pc:sldMkLst>
          <pc:docMk/>
          <pc:sldMk cId="3058946154" sldId="2906"/>
        </pc:sldMkLst>
      </pc:sldChg>
      <pc:sldChg chg="addSp delSp modSp new mod">
        <pc:chgData name="VICTOR JOSE GONZALEZ RODRIGUEZ" userId="3fdd7208-0adc-40d2-a594-662a5d66d0ad" providerId="ADAL" clId="{1253C7F2-C355-4F3C-9AA2-3084A8A2CA25}" dt="2024-10-19T07:06:54.553" v="7905" actId="732"/>
        <pc:sldMkLst>
          <pc:docMk/>
          <pc:sldMk cId="1374508640" sldId="2907"/>
        </pc:sldMkLst>
      </pc:sldChg>
      <pc:sldChg chg="addSp delSp modSp new mod">
        <pc:chgData name="VICTOR JOSE GONZALEZ RODRIGUEZ" userId="3fdd7208-0adc-40d2-a594-662a5d66d0ad" providerId="ADAL" clId="{1253C7F2-C355-4F3C-9AA2-3084A8A2CA25}" dt="2024-10-19T07:11:37.692" v="8204" actId="732"/>
        <pc:sldMkLst>
          <pc:docMk/>
          <pc:sldMk cId="3442456907" sldId="2908"/>
        </pc:sldMkLst>
      </pc:sldChg>
      <pc:sldChg chg="addSp delSp modSp new mod">
        <pc:chgData name="VICTOR JOSE GONZALEZ RODRIGUEZ" userId="3fdd7208-0adc-40d2-a594-662a5d66d0ad" providerId="ADAL" clId="{1253C7F2-C355-4F3C-9AA2-3084A8A2CA25}" dt="2024-10-19T07:14:24.706" v="8410" actId="732"/>
        <pc:sldMkLst>
          <pc:docMk/>
          <pc:sldMk cId="3009055433" sldId="2909"/>
        </pc:sldMkLst>
      </pc:sldChg>
      <pc:sldChg chg="addSp delSp modSp new mod">
        <pc:chgData name="VICTOR JOSE GONZALEZ RODRIGUEZ" userId="3fdd7208-0adc-40d2-a594-662a5d66d0ad" providerId="ADAL" clId="{1253C7F2-C355-4F3C-9AA2-3084A8A2CA25}" dt="2024-10-19T07:16:39.783" v="8609" actId="732"/>
        <pc:sldMkLst>
          <pc:docMk/>
          <pc:sldMk cId="2546021405" sldId="2910"/>
        </pc:sldMkLst>
      </pc:sldChg>
      <pc:sldChg chg="new">
        <pc:chgData name="VICTOR JOSE GONZALEZ RODRIGUEZ" userId="3fdd7208-0adc-40d2-a594-662a5d66d0ad" providerId="ADAL" clId="{1253C7F2-C355-4F3C-9AA2-3084A8A2CA25}" dt="2024-10-19T06:54:34.991" v="7319" actId="680"/>
        <pc:sldMkLst>
          <pc:docMk/>
          <pc:sldMk cId="3407499301" sldId="2911"/>
        </pc:sldMkLst>
      </pc:sldChg>
      <pc:sldChg chg="addSp delSp modSp new mod">
        <pc:chgData name="VICTOR JOSE GONZALEZ RODRIGUEZ" userId="3fdd7208-0adc-40d2-a594-662a5d66d0ad" providerId="ADAL" clId="{1253C7F2-C355-4F3C-9AA2-3084A8A2CA25}" dt="2024-10-19T07:21:15.172" v="8908" actId="1036"/>
        <pc:sldMkLst>
          <pc:docMk/>
          <pc:sldMk cId="2534724598" sldId="2912"/>
        </pc:sldMkLst>
      </pc:sldChg>
      <pc:sldChg chg="addSp delSp modSp new mod">
        <pc:chgData name="VICTOR JOSE GONZALEZ RODRIGUEZ" userId="3fdd7208-0adc-40d2-a594-662a5d66d0ad" providerId="ADAL" clId="{1253C7F2-C355-4F3C-9AA2-3084A8A2CA25}" dt="2024-10-19T14:23:54.102" v="9256" actId="21"/>
        <pc:sldMkLst>
          <pc:docMk/>
          <pc:sldMk cId="992498823" sldId="2913"/>
        </pc:sldMkLst>
      </pc:sldChg>
      <pc:sldChg chg="addSp delSp modSp new mod">
        <pc:chgData name="VICTOR JOSE GONZALEZ RODRIGUEZ" userId="3fdd7208-0adc-40d2-a594-662a5d66d0ad" providerId="ADAL" clId="{1253C7F2-C355-4F3C-9AA2-3084A8A2CA25}" dt="2024-10-19T20:02:38.795" v="9425" actId="1036"/>
        <pc:sldMkLst>
          <pc:docMk/>
          <pc:sldMk cId="3230281551" sldId="2914"/>
        </pc:sldMkLst>
      </pc:sldChg>
      <pc:sldChg chg="modSp mod">
        <pc:chgData name="VICTOR JOSE GONZALEZ RODRIGUEZ" userId="3fdd7208-0adc-40d2-a594-662a5d66d0ad" providerId="ADAL" clId="{1253C7F2-C355-4F3C-9AA2-3084A8A2CA25}" dt="2024-10-23T17:19:26.952" v="9431" actId="1035"/>
        <pc:sldMkLst>
          <pc:docMk/>
          <pc:sldMk cId="2047663105" sldId="2930"/>
        </pc:sldMkLst>
      </pc:sldChg>
      <pc:sldChg chg="addSp delSp modSp mod">
        <pc:chgData name="VICTOR JOSE GONZALEZ RODRIGUEZ" userId="3fdd7208-0adc-40d2-a594-662a5d66d0ad" providerId="ADAL" clId="{1253C7F2-C355-4F3C-9AA2-3084A8A2CA25}" dt="2024-10-23T17:27:15.052" v="9822" actId="14100"/>
        <pc:sldMkLst>
          <pc:docMk/>
          <pc:sldMk cId="4134442645" sldId="2931"/>
        </pc:sldMkLst>
      </pc:sldChg>
      <pc:sldChg chg="del">
        <pc:chgData name="VICTOR JOSE GONZALEZ RODRIGUEZ" userId="3fdd7208-0adc-40d2-a594-662a5d66d0ad" providerId="ADAL" clId="{1253C7F2-C355-4F3C-9AA2-3084A8A2CA25}" dt="2024-10-23T17:37:41.516" v="10977" actId="47"/>
        <pc:sldMkLst>
          <pc:docMk/>
          <pc:sldMk cId="4282239641" sldId="2932"/>
        </pc:sldMkLst>
      </pc:sldChg>
      <pc:sldChg chg="addSp delSp modSp new mod">
        <pc:chgData name="VICTOR JOSE GONZALEZ RODRIGUEZ" userId="3fdd7208-0adc-40d2-a594-662a5d66d0ad" providerId="ADAL" clId="{1253C7F2-C355-4F3C-9AA2-3084A8A2CA25}" dt="2024-10-23T17:30:07.865" v="9973" actId="1035"/>
        <pc:sldMkLst>
          <pc:docMk/>
          <pc:sldMk cId="3958234061" sldId="2934"/>
        </pc:sldMkLst>
      </pc:sldChg>
      <pc:sldChg chg="addSp delSp modSp new mod">
        <pc:chgData name="VICTOR JOSE GONZALEZ RODRIGUEZ" userId="3fdd7208-0adc-40d2-a594-662a5d66d0ad" providerId="ADAL" clId="{1253C7F2-C355-4F3C-9AA2-3084A8A2CA25}" dt="2024-10-23T17:37:09.043" v="10976" actId="20577"/>
        <pc:sldMkLst>
          <pc:docMk/>
          <pc:sldMk cId="3202407922" sldId="2935"/>
        </pc:sldMkLst>
      </pc:sldChg>
      <pc:sldChg chg="addSp delSp modSp new del mod">
        <pc:chgData name="VICTOR JOSE GONZALEZ RODRIGUEZ" userId="3fdd7208-0adc-40d2-a594-662a5d66d0ad" providerId="ADAL" clId="{1253C7F2-C355-4F3C-9AA2-3084A8A2CA25}" dt="2024-10-23T17:37:41.516" v="10977" actId="47"/>
        <pc:sldMkLst>
          <pc:docMk/>
          <pc:sldMk cId="641175511" sldId="2936"/>
        </pc:sldMkLst>
      </pc:sldChg>
      <pc:sldChg chg="addSp delSp modSp new mod">
        <pc:chgData name="VICTOR JOSE GONZALEZ RODRIGUEZ" userId="3fdd7208-0adc-40d2-a594-662a5d66d0ad" providerId="ADAL" clId="{1253C7F2-C355-4F3C-9AA2-3084A8A2CA25}" dt="2024-10-23T17:42:55.535" v="11370" actId="20577"/>
        <pc:sldMkLst>
          <pc:docMk/>
          <pc:sldMk cId="1717353273" sldId="2936"/>
        </pc:sldMkLst>
      </pc:sldChg>
      <pc:sldChg chg="addSp delSp modSp new mod">
        <pc:chgData name="VICTOR JOSE GONZALEZ RODRIGUEZ" userId="3fdd7208-0adc-40d2-a594-662a5d66d0ad" providerId="ADAL" clId="{1253C7F2-C355-4F3C-9AA2-3084A8A2CA25}" dt="2024-10-23T17:44:53.595" v="11594" actId="732"/>
        <pc:sldMkLst>
          <pc:docMk/>
          <pc:sldMk cId="864260893" sldId="2937"/>
        </pc:sldMkLst>
      </pc:sldChg>
      <pc:sldChg chg="new del">
        <pc:chgData name="VICTOR JOSE GONZALEZ RODRIGUEZ" userId="3fdd7208-0adc-40d2-a594-662a5d66d0ad" providerId="ADAL" clId="{1253C7F2-C355-4F3C-9AA2-3084A8A2CA25}" dt="2024-10-23T17:37:41.516" v="10977" actId="47"/>
        <pc:sldMkLst>
          <pc:docMk/>
          <pc:sldMk cId="3179942724" sldId="2937"/>
        </pc:sldMkLst>
      </pc:sldChg>
      <pc:sldChg chg="addSp delSp modSp new mod">
        <pc:chgData name="VICTOR JOSE GONZALEZ RODRIGUEZ" userId="3fdd7208-0adc-40d2-a594-662a5d66d0ad" providerId="ADAL" clId="{1253C7F2-C355-4F3C-9AA2-3084A8A2CA25}" dt="2024-10-23T19:25:29.379" v="12360" actId="732"/>
        <pc:sldMkLst>
          <pc:docMk/>
          <pc:sldMk cId="333343881" sldId="2938"/>
        </pc:sldMkLst>
      </pc:sldChg>
      <pc:sldChg chg="addSp delSp modSp new mod">
        <pc:chgData name="VICTOR JOSE GONZALEZ RODRIGUEZ" userId="3fdd7208-0adc-40d2-a594-662a5d66d0ad" providerId="ADAL" clId="{1253C7F2-C355-4F3C-9AA2-3084A8A2CA25}" dt="2024-10-23T19:23:22.728" v="12354" actId="1036"/>
        <pc:sldMkLst>
          <pc:docMk/>
          <pc:sldMk cId="1477354673" sldId="2939"/>
        </pc:sldMkLst>
      </pc:sldChg>
      <pc:sldChg chg="addSp delSp modSp new mod">
        <pc:chgData name="VICTOR JOSE GONZALEZ RODRIGUEZ" userId="3fdd7208-0adc-40d2-a594-662a5d66d0ad" providerId="ADAL" clId="{1253C7F2-C355-4F3C-9AA2-3084A8A2CA25}" dt="2024-10-23T19:32:03.033" v="12732" actId="732"/>
        <pc:sldMkLst>
          <pc:docMk/>
          <pc:sldMk cId="640927591" sldId="2940"/>
        </pc:sldMkLst>
      </pc:sldChg>
      <pc:sldChg chg="addSp modSp new">
        <pc:chgData name="VICTOR JOSE GONZALEZ RODRIGUEZ" userId="3fdd7208-0adc-40d2-a594-662a5d66d0ad" providerId="ADAL" clId="{1253C7F2-C355-4F3C-9AA2-3084A8A2CA25}" dt="2024-10-23T19:33:17.547" v="12733"/>
        <pc:sldMkLst>
          <pc:docMk/>
          <pc:sldMk cId="3775574649" sldId="2941"/>
        </pc:sldMkLst>
      </pc:sldChg>
      <pc:sldChg chg="addSp delSp modSp new mod">
        <pc:chgData name="VICTOR JOSE GONZALEZ RODRIGUEZ" userId="3fdd7208-0adc-40d2-a594-662a5d66d0ad" providerId="ADAL" clId="{1253C7F2-C355-4F3C-9AA2-3084A8A2CA25}" dt="2024-10-23T19:38:57.750" v="13054" actId="732"/>
        <pc:sldMkLst>
          <pc:docMk/>
          <pc:sldMk cId="1045572536" sldId="2942"/>
        </pc:sldMkLst>
      </pc:sldChg>
      <pc:sldChg chg="addSp delSp modSp new mod">
        <pc:chgData name="VICTOR JOSE GONZALEZ RODRIGUEZ" userId="3fdd7208-0adc-40d2-a594-662a5d66d0ad" providerId="ADAL" clId="{1253C7F2-C355-4F3C-9AA2-3084A8A2CA25}" dt="2024-10-23T19:41:53.646" v="13262" actId="732"/>
        <pc:sldMkLst>
          <pc:docMk/>
          <pc:sldMk cId="1540548218" sldId="2943"/>
        </pc:sldMkLst>
      </pc:sldChg>
      <pc:sldChg chg="addSp delSp modSp new mod">
        <pc:chgData name="VICTOR JOSE GONZALEZ RODRIGUEZ" userId="3fdd7208-0adc-40d2-a594-662a5d66d0ad" providerId="ADAL" clId="{1253C7F2-C355-4F3C-9AA2-3084A8A2CA25}" dt="2024-11-01T08:11:36.262" v="13917" actId="113"/>
        <pc:sldMkLst>
          <pc:docMk/>
          <pc:sldMk cId="530830630" sldId="2944"/>
        </pc:sldMkLst>
      </pc:sldChg>
      <pc:sldChg chg="addSp delSp modSp new mod">
        <pc:chgData name="VICTOR JOSE GONZALEZ RODRIGUEZ" userId="3fdd7208-0adc-40d2-a594-662a5d66d0ad" providerId="ADAL" clId="{1253C7F2-C355-4F3C-9AA2-3084A8A2CA25}" dt="2024-11-01T08:18:13.883" v="14577" actId="1036"/>
        <pc:sldMkLst>
          <pc:docMk/>
          <pc:sldMk cId="1980612328" sldId="2945"/>
        </pc:sldMkLst>
      </pc:sldChg>
      <pc:sldChg chg="modSp add mod">
        <pc:chgData name="VICTOR JOSE GONZALEZ RODRIGUEZ" userId="3fdd7208-0adc-40d2-a594-662a5d66d0ad" providerId="ADAL" clId="{1253C7F2-C355-4F3C-9AA2-3084A8A2CA25}" dt="2024-11-01T08:04:11.658" v="13299" actId="1035"/>
        <pc:sldMkLst>
          <pc:docMk/>
          <pc:sldMk cId="737653897" sldId="2948"/>
        </pc:sldMkLst>
      </pc:sldChg>
      <pc:sldChg chg="add del">
        <pc:chgData name="VICTOR JOSE GONZALEZ RODRIGUEZ" userId="3fdd7208-0adc-40d2-a594-662a5d66d0ad" providerId="ADAL" clId="{1253C7F2-C355-4F3C-9AA2-3084A8A2CA25}" dt="2024-11-01T08:03:50.978" v="13264"/>
        <pc:sldMkLst>
          <pc:docMk/>
          <pc:sldMk cId="2318653707" sldId="2948"/>
        </pc:sldMkLst>
      </pc:sldChg>
      <pc:sldChg chg="addSp delSp modSp new mod">
        <pc:chgData name="VICTOR JOSE GONZALEZ RODRIGUEZ" userId="3fdd7208-0adc-40d2-a594-662a5d66d0ad" providerId="ADAL" clId="{1253C7F2-C355-4F3C-9AA2-3084A8A2CA25}" dt="2024-11-01T08:23:47.525" v="14891" actId="732"/>
        <pc:sldMkLst>
          <pc:docMk/>
          <pc:sldMk cId="212937778" sldId="2949"/>
        </pc:sldMkLst>
      </pc:sldChg>
      <pc:sldChg chg="addSp delSp modSp new mod">
        <pc:chgData name="VICTOR JOSE GONZALEZ RODRIGUEZ" userId="3fdd7208-0adc-40d2-a594-662a5d66d0ad" providerId="ADAL" clId="{1253C7F2-C355-4F3C-9AA2-3084A8A2CA25}" dt="2024-11-01T08:30:35.051" v="15436" actId="732"/>
        <pc:sldMkLst>
          <pc:docMk/>
          <pc:sldMk cId="1513364039" sldId="2950"/>
        </pc:sldMkLst>
      </pc:sldChg>
      <pc:sldChg chg="addSp delSp modSp new mod">
        <pc:chgData name="VICTOR JOSE GONZALEZ RODRIGUEZ" userId="3fdd7208-0adc-40d2-a594-662a5d66d0ad" providerId="ADAL" clId="{1253C7F2-C355-4F3C-9AA2-3084A8A2CA25}" dt="2024-11-01T08:34:37.931" v="15522" actId="14100"/>
        <pc:sldMkLst>
          <pc:docMk/>
          <pc:sldMk cId="2916215298" sldId="2951"/>
        </pc:sldMkLst>
      </pc:sldChg>
      <pc:sldChg chg="addSp delSp modSp new mod">
        <pc:chgData name="VICTOR JOSE GONZALEZ RODRIGUEZ" userId="3fdd7208-0adc-40d2-a594-662a5d66d0ad" providerId="ADAL" clId="{1253C7F2-C355-4F3C-9AA2-3084A8A2CA25}" dt="2024-11-01T08:36:55.536" v="15804" actId="732"/>
        <pc:sldMkLst>
          <pc:docMk/>
          <pc:sldMk cId="737538280" sldId="2952"/>
        </pc:sldMkLst>
      </pc:sldChg>
      <pc:sldChg chg="addSp delSp modSp new mod">
        <pc:chgData name="VICTOR JOSE GONZALEZ RODRIGUEZ" userId="3fdd7208-0adc-40d2-a594-662a5d66d0ad" providerId="ADAL" clId="{1253C7F2-C355-4F3C-9AA2-3084A8A2CA25}" dt="2024-11-02T06:51:52.335" v="16528" actId="1035"/>
        <pc:sldMkLst>
          <pc:docMk/>
          <pc:sldMk cId="553297015" sldId="2953"/>
        </pc:sldMkLst>
      </pc:sldChg>
      <pc:sldChg chg="addSp delSp modSp new mod">
        <pc:chgData name="VICTOR JOSE GONZALEZ RODRIGUEZ" userId="3fdd7208-0adc-40d2-a594-662a5d66d0ad" providerId="ADAL" clId="{1253C7F2-C355-4F3C-9AA2-3084A8A2CA25}" dt="2024-11-05T15:17:12.888" v="16902" actId="1036"/>
        <pc:sldMkLst>
          <pc:docMk/>
          <pc:sldMk cId="2835341054" sldId="2954"/>
        </pc:sldMkLst>
      </pc:sldChg>
      <pc:sldChg chg="addSp delSp modSp new mod">
        <pc:chgData name="VICTOR JOSE GONZALEZ RODRIGUEZ" userId="3fdd7208-0adc-40d2-a594-662a5d66d0ad" providerId="ADAL" clId="{1253C7F2-C355-4F3C-9AA2-3084A8A2CA25}" dt="2024-11-05T15:34:44.388" v="17887" actId="1036"/>
        <pc:sldMkLst>
          <pc:docMk/>
          <pc:sldMk cId="693121974" sldId="2955"/>
        </pc:sldMkLst>
      </pc:sldChg>
      <pc:sldChg chg="addSp delSp modSp new mod">
        <pc:chgData name="VICTOR JOSE GONZALEZ RODRIGUEZ" userId="3fdd7208-0adc-40d2-a594-662a5d66d0ad" providerId="ADAL" clId="{1253C7F2-C355-4F3C-9AA2-3084A8A2CA25}" dt="2024-11-02T20:54:45.750" v="16830" actId="1038"/>
        <pc:sldMkLst>
          <pc:docMk/>
          <pc:sldMk cId="3097613531" sldId="2956"/>
        </pc:sldMkLst>
      </pc:sldChg>
      <pc:sldChg chg="addSp delSp modSp new mod">
        <pc:chgData name="VICTOR JOSE GONZALEZ RODRIGUEZ" userId="3fdd7208-0adc-40d2-a594-662a5d66d0ad" providerId="ADAL" clId="{1253C7F2-C355-4F3C-9AA2-3084A8A2CA25}" dt="2024-11-02T20:57:18.051" v="16898"/>
        <pc:sldMkLst>
          <pc:docMk/>
          <pc:sldMk cId="2157699968" sldId="2957"/>
        </pc:sldMkLst>
      </pc:sldChg>
      <pc:sldChg chg="modSp add mod">
        <pc:chgData name="VICTOR JOSE GONZALEZ RODRIGUEZ" userId="3fdd7208-0adc-40d2-a594-662a5d66d0ad" providerId="ADAL" clId="{1253C7F2-C355-4F3C-9AA2-3084A8A2CA25}" dt="2024-11-05T15:24:57.951" v="17006" actId="20577"/>
        <pc:sldMkLst>
          <pc:docMk/>
          <pc:sldMk cId="2537692158" sldId="2958"/>
        </pc:sldMkLst>
      </pc:sldChg>
      <pc:sldChg chg="add del">
        <pc:chgData name="VICTOR JOSE GONZALEZ RODRIGUEZ" userId="3fdd7208-0adc-40d2-a594-662a5d66d0ad" providerId="ADAL" clId="{1253C7F2-C355-4F3C-9AA2-3084A8A2CA25}" dt="2024-11-05T15:18:54.251" v="16904"/>
        <pc:sldMkLst>
          <pc:docMk/>
          <pc:sldMk cId="3606770117" sldId="2958"/>
        </pc:sldMkLst>
      </pc:sldChg>
      <pc:sldChg chg="addSp delSp modSp new mod">
        <pc:chgData name="VICTOR JOSE GONZALEZ RODRIGUEZ" userId="3fdd7208-0adc-40d2-a594-662a5d66d0ad" providerId="ADAL" clId="{1253C7F2-C355-4F3C-9AA2-3084A8A2CA25}" dt="2024-11-05T15:37:07.058" v="18093" actId="20577"/>
        <pc:sldMkLst>
          <pc:docMk/>
          <pc:sldMk cId="1688861489" sldId="2959"/>
        </pc:sldMkLst>
      </pc:sldChg>
      <pc:sldChg chg="addSp modSp new mod">
        <pc:chgData name="VICTOR JOSE GONZALEZ RODRIGUEZ" userId="3fdd7208-0adc-40d2-a594-662a5d66d0ad" providerId="ADAL" clId="{1253C7F2-C355-4F3C-9AA2-3084A8A2CA25}" dt="2024-11-10T09:09:50.497" v="18570" actId="1037"/>
        <pc:sldMkLst>
          <pc:docMk/>
          <pc:sldMk cId="1257585221" sldId="2960"/>
        </pc:sldMkLst>
      </pc:sldChg>
      <pc:sldChg chg="addSp delSp modSp new mod">
        <pc:chgData name="VICTOR JOSE GONZALEZ RODRIGUEZ" userId="3fdd7208-0adc-40d2-a594-662a5d66d0ad" providerId="ADAL" clId="{1253C7F2-C355-4F3C-9AA2-3084A8A2CA25}" dt="2024-11-10T09:12:19.199" v="18585" actId="1036"/>
        <pc:sldMkLst>
          <pc:docMk/>
          <pc:sldMk cId="1814267722" sldId="2961"/>
        </pc:sldMkLst>
      </pc:sldChg>
      <pc:sldChg chg="addSp delSp modSp new mod">
        <pc:chgData name="VICTOR JOSE GONZALEZ RODRIGUEZ" userId="3fdd7208-0adc-40d2-a594-662a5d66d0ad" providerId="ADAL" clId="{1253C7F2-C355-4F3C-9AA2-3084A8A2CA25}" dt="2024-11-10T09:13:37.244" v="18695" actId="14100"/>
        <pc:sldMkLst>
          <pc:docMk/>
          <pc:sldMk cId="2001524639" sldId="2962"/>
        </pc:sldMkLst>
      </pc:sldChg>
      <pc:sldChg chg="addSp delSp modSp new mod">
        <pc:chgData name="VICTOR JOSE GONZALEZ RODRIGUEZ" userId="3fdd7208-0adc-40d2-a594-662a5d66d0ad" providerId="ADAL" clId="{1253C7F2-C355-4F3C-9AA2-3084A8A2CA25}" dt="2024-11-10T09:15:22.147" v="18766"/>
        <pc:sldMkLst>
          <pc:docMk/>
          <pc:sldMk cId="1567961227" sldId="2963"/>
        </pc:sldMkLst>
      </pc:sldChg>
      <pc:sldChg chg="addSp delSp modSp new mod">
        <pc:chgData name="VICTOR JOSE GONZALEZ RODRIGUEZ" userId="3fdd7208-0adc-40d2-a594-662a5d66d0ad" providerId="ADAL" clId="{1253C7F2-C355-4F3C-9AA2-3084A8A2CA25}" dt="2024-11-10T09:16:33.935" v="18886"/>
        <pc:sldMkLst>
          <pc:docMk/>
          <pc:sldMk cId="3520731936" sldId="2964"/>
        </pc:sldMkLst>
      </pc:sldChg>
      <pc:sldChg chg="modSp add mod">
        <pc:chgData name="VICTOR JOSE GONZALEZ RODRIGUEZ" userId="3fdd7208-0adc-40d2-a594-662a5d66d0ad" providerId="ADAL" clId="{1253C7F2-C355-4F3C-9AA2-3084A8A2CA25}" dt="2024-11-12T18:27:06.021" v="18912" actId="1036"/>
        <pc:sldMkLst>
          <pc:docMk/>
          <pc:sldMk cId="2377647584" sldId="2965"/>
        </pc:sldMkLst>
      </pc:sldChg>
      <pc:sldChg chg="addSp delSp modSp new mod">
        <pc:chgData name="VICTOR JOSE GONZALEZ RODRIGUEZ" userId="3fdd7208-0adc-40d2-a594-662a5d66d0ad" providerId="ADAL" clId="{1253C7F2-C355-4F3C-9AA2-3084A8A2CA25}" dt="2024-11-12T18:38:29.713" v="19304" actId="1035"/>
        <pc:sldMkLst>
          <pc:docMk/>
          <pc:sldMk cId="404072369" sldId="2966"/>
        </pc:sldMkLst>
      </pc:sldChg>
      <pc:sldChg chg="addSp delSp modSp new mod">
        <pc:chgData name="VICTOR JOSE GONZALEZ RODRIGUEZ" userId="3fdd7208-0adc-40d2-a594-662a5d66d0ad" providerId="ADAL" clId="{1253C7F2-C355-4F3C-9AA2-3084A8A2CA25}" dt="2024-11-12T18:43:32.315" v="19989" actId="1036"/>
        <pc:sldMkLst>
          <pc:docMk/>
          <pc:sldMk cId="2134801307" sldId="2967"/>
        </pc:sldMkLst>
      </pc:sldChg>
      <pc:sldChg chg="addSp delSp modSp new mod">
        <pc:chgData name="VICTOR JOSE GONZALEZ RODRIGUEZ" userId="3fdd7208-0adc-40d2-a594-662a5d66d0ad" providerId="ADAL" clId="{1253C7F2-C355-4F3C-9AA2-3084A8A2CA25}" dt="2024-11-12T18:48:36.715" v="20449" actId="113"/>
        <pc:sldMkLst>
          <pc:docMk/>
          <pc:sldMk cId="599888541" sldId="2968"/>
        </pc:sldMkLst>
      </pc:sldChg>
      <pc:sldChg chg="addSp delSp modSp new mod">
        <pc:chgData name="VICTOR JOSE GONZALEZ RODRIGUEZ" userId="3fdd7208-0adc-40d2-a594-662a5d66d0ad" providerId="ADAL" clId="{1253C7F2-C355-4F3C-9AA2-3084A8A2CA25}" dt="2024-11-12T18:51:08.568" v="20624" actId="732"/>
        <pc:sldMkLst>
          <pc:docMk/>
          <pc:sldMk cId="1727973842" sldId="2969"/>
        </pc:sldMkLst>
      </pc:sldChg>
      <pc:sldChg chg="addSp delSp modSp new mod">
        <pc:chgData name="VICTOR JOSE GONZALEZ RODRIGUEZ" userId="3fdd7208-0adc-40d2-a594-662a5d66d0ad" providerId="ADAL" clId="{1253C7F2-C355-4F3C-9AA2-3084A8A2CA25}" dt="2024-11-12T18:55:15.555" v="21085" actId="732"/>
        <pc:sldMkLst>
          <pc:docMk/>
          <pc:sldMk cId="1387349621" sldId="2970"/>
        </pc:sldMkLst>
      </pc:sldChg>
    </pc:docChg>
  </pc:docChgLst>
  <pc:docChgLst>
    <pc:chgData name="VICTOR JOSE GONZALEZ RODRIGUEZ" userId="3fdd7208-0adc-40d2-a594-662a5d66d0ad" providerId="ADAL" clId="{DB274422-3ED3-4FA8-BDEC-778896161F8D}"/>
    <pc:docChg chg="undo custSel addSld delSld modSld sldOrd modSection">
      <pc:chgData name="VICTOR JOSE GONZALEZ RODRIGUEZ" userId="3fdd7208-0adc-40d2-a594-662a5d66d0ad" providerId="ADAL" clId="{DB274422-3ED3-4FA8-BDEC-778896161F8D}" dt="2023-12-22T09:40:03.405" v="38678" actId="47"/>
      <pc:docMkLst>
        <pc:docMk/>
      </pc:docMkLst>
      <pc:sldChg chg="addSp delSp modSp mod">
        <pc:chgData name="VICTOR JOSE GONZALEZ RODRIGUEZ" userId="3fdd7208-0adc-40d2-a594-662a5d66d0ad" providerId="ADAL" clId="{DB274422-3ED3-4FA8-BDEC-778896161F8D}" dt="2023-11-29T09:30:13.616" v="24" actId="1036"/>
        <pc:sldMkLst>
          <pc:docMk/>
          <pc:sldMk cId="1698760526" sldId="257"/>
        </pc:sldMkLst>
      </pc:sldChg>
      <pc:sldChg chg="modSp mod">
        <pc:chgData name="VICTOR JOSE GONZALEZ RODRIGUEZ" userId="3fdd7208-0adc-40d2-a594-662a5d66d0ad" providerId="ADAL" clId="{DB274422-3ED3-4FA8-BDEC-778896161F8D}" dt="2023-11-25T08:23:57.288" v="12" actId="1076"/>
        <pc:sldMkLst>
          <pc:docMk/>
          <pc:sldMk cId="3977480582" sldId="1789"/>
        </pc:sldMkLst>
      </pc:sldChg>
      <pc:sldChg chg="modSp mod">
        <pc:chgData name="VICTOR JOSE GONZALEZ RODRIGUEZ" userId="3fdd7208-0adc-40d2-a594-662a5d66d0ad" providerId="ADAL" clId="{DB274422-3ED3-4FA8-BDEC-778896161F8D}" dt="2023-12-11T10:41:58.381" v="5105" actId="20577"/>
        <pc:sldMkLst>
          <pc:docMk/>
          <pc:sldMk cId="157313400" sldId="2030"/>
        </pc:sldMkLst>
      </pc:sldChg>
      <pc:sldChg chg="modSp mod">
        <pc:chgData name="VICTOR JOSE GONZALEZ RODRIGUEZ" userId="3fdd7208-0adc-40d2-a594-662a5d66d0ad" providerId="ADAL" clId="{DB274422-3ED3-4FA8-BDEC-778896161F8D}" dt="2023-12-19T08:07:00.469" v="29942" actId="6549"/>
        <pc:sldMkLst>
          <pc:docMk/>
          <pc:sldMk cId="1497462584" sldId="2440"/>
        </pc:sldMkLst>
      </pc:sldChg>
      <pc:sldChg chg="del">
        <pc:chgData name="VICTOR JOSE GONZALEZ RODRIGUEZ" userId="3fdd7208-0adc-40d2-a594-662a5d66d0ad" providerId="ADAL" clId="{DB274422-3ED3-4FA8-BDEC-778896161F8D}" dt="2023-11-29T10:50:27.848" v="1461" actId="47"/>
        <pc:sldMkLst>
          <pc:docMk/>
          <pc:sldMk cId="39202895" sldId="2441"/>
        </pc:sldMkLst>
      </pc:sldChg>
      <pc:sldChg chg="del">
        <pc:chgData name="VICTOR JOSE GONZALEZ RODRIGUEZ" userId="3fdd7208-0adc-40d2-a594-662a5d66d0ad" providerId="ADAL" clId="{DB274422-3ED3-4FA8-BDEC-778896161F8D}" dt="2023-11-29T10:50:27.848" v="1461" actId="47"/>
        <pc:sldMkLst>
          <pc:docMk/>
          <pc:sldMk cId="4148701996" sldId="2442"/>
        </pc:sldMkLst>
      </pc:sldChg>
      <pc:sldChg chg="del">
        <pc:chgData name="VICTOR JOSE GONZALEZ RODRIGUEZ" userId="3fdd7208-0adc-40d2-a594-662a5d66d0ad" providerId="ADAL" clId="{DB274422-3ED3-4FA8-BDEC-778896161F8D}" dt="2023-11-29T10:50:27.848" v="1461" actId="47"/>
        <pc:sldMkLst>
          <pc:docMk/>
          <pc:sldMk cId="2978515040" sldId="2443"/>
        </pc:sldMkLst>
      </pc:sldChg>
      <pc:sldChg chg="del">
        <pc:chgData name="VICTOR JOSE GONZALEZ RODRIGUEZ" userId="3fdd7208-0adc-40d2-a594-662a5d66d0ad" providerId="ADAL" clId="{DB274422-3ED3-4FA8-BDEC-778896161F8D}" dt="2023-11-29T10:50:27.848" v="1461" actId="47"/>
        <pc:sldMkLst>
          <pc:docMk/>
          <pc:sldMk cId="2545431844" sldId="2444"/>
        </pc:sldMkLst>
      </pc:sldChg>
      <pc:sldChg chg="del">
        <pc:chgData name="VICTOR JOSE GONZALEZ RODRIGUEZ" userId="3fdd7208-0adc-40d2-a594-662a5d66d0ad" providerId="ADAL" clId="{DB274422-3ED3-4FA8-BDEC-778896161F8D}" dt="2023-11-29T10:50:27.848" v="1461" actId="47"/>
        <pc:sldMkLst>
          <pc:docMk/>
          <pc:sldMk cId="1876224368" sldId="2445"/>
        </pc:sldMkLst>
      </pc:sldChg>
      <pc:sldChg chg="del">
        <pc:chgData name="VICTOR JOSE GONZALEZ RODRIGUEZ" userId="3fdd7208-0adc-40d2-a594-662a5d66d0ad" providerId="ADAL" clId="{DB274422-3ED3-4FA8-BDEC-778896161F8D}" dt="2023-11-29T10:50:27.848" v="1461" actId="47"/>
        <pc:sldMkLst>
          <pc:docMk/>
          <pc:sldMk cId="3931334216" sldId="2446"/>
        </pc:sldMkLst>
      </pc:sldChg>
      <pc:sldChg chg="del">
        <pc:chgData name="VICTOR JOSE GONZALEZ RODRIGUEZ" userId="3fdd7208-0adc-40d2-a594-662a5d66d0ad" providerId="ADAL" clId="{DB274422-3ED3-4FA8-BDEC-778896161F8D}" dt="2023-11-29T10:50:27.848" v="1461" actId="47"/>
        <pc:sldMkLst>
          <pc:docMk/>
          <pc:sldMk cId="3462274727" sldId="2447"/>
        </pc:sldMkLst>
      </pc:sldChg>
      <pc:sldChg chg="del">
        <pc:chgData name="VICTOR JOSE GONZALEZ RODRIGUEZ" userId="3fdd7208-0adc-40d2-a594-662a5d66d0ad" providerId="ADAL" clId="{DB274422-3ED3-4FA8-BDEC-778896161F8D}" dt="2023-11-29T10:50:27.848" v="1461" actId="47"/>
        <pc:sldMkLst>
          <pc:docMk/>
          <pc:sldMk cId="1231096681" sldId="2448"/>
        </pc:sldMkLst>
      </pc:sldChg>
      <pc:sldChg chg="del">
        <pc:chgData name="VICTOR JOSE GONZALEZ RODRIGUEZ" userId="3fdd7208-0adc-40d2-a594-662a5d66d0ad" providerId="ADAL" clId="{DB274422-3ED3-4FA8-BDEC-778896161F8D}" dt="2023-11-29T10:50:27.848" v="1461" actId="47"/>
        <pc:sldMkLst>
          <pc:docMk/>
          <pc:sldMk cId="3867896169" sldId="2449"/>
        </pc:sldMkLst>
      </pc:sldChg>
      <pc:sldChg chg="del">
        <pc:chgData name="VICTOR JOSE GONZALEZ RODRIGUEZ" userId="3fdd7208-0adc-40d2-a594-662a5d66d0ad" providerId="ADAL" clId="{DB274422-3ED3-4FA8-BDEC-778896161F8D}" dt="2023-11-29T10:50:27.848" v="1461" actId="47"/>
        <pc:sldMkLst>
          <pc:docMk/>
          <pc:sldMk cId="1638656468" sldId="2450"/>
        </pc:sldMkLst>
      </pc:sldChg>
      <pc:sldChg chg="del">
        <pc:chgData name="VICTOR JOSE GONZALEZ RODRIGUEZ" userId="3fdd7208-0adc-40d2-a594-662a5d66d0ad" providerId="ADAL" clId="{DB274422-3ED3-4FA8-BDEC-778896161F8D}" dt="2023-11-29T10:50:27.848" v="1461" actId="47"/>
        <pc:sldMkLst>
          <pc:docMk/>
          <pc:sldMk cId="168579606" sldId="2451"/>
        </pc:sldMkLst>
      </pc:sldChg>
      <pc:sldChg chg="del">
        <pc:chgData name="VICTOR JOSE GONZALEZ RODRIGUEZ" userId="3fdd7208-0adc-40d2-a594-662a5d66d0ad" providerId="ADAL" clId="{DB274422-3ED3-4FA8-BDEC-778896161F8D}" dt="2023-11-29T10:50:27.848" v="1461" actId="47"/>
        <pc:sldMkLst>
          <pc:docMk/>
          <pc:sldMk cId="1516755829" sldId="2452"/>
        </pc:sldMkLst>
      </pc:sldChg>
      <pc:sldChg chg="del">
        <pc:chgData name="VICTOR JOSE GONZALEZ RODRIGUEZ" userId="3fdd7208-0adc-40d2-a594-662a5d66d0ad" providerId="ADAL" clId="{DB274422-3ED3-4FA8-BDEC-778896161F8D}" dt="2023-11-29T10:50:27.848" v="1461" actId="47"/>
        <pc:sldMkLst>
          <pc:docMk/>
          <pc:sldMk cId="685333443" sldId="2453"/>
        </pc:sldMkLst>
      </pc:sldChg>
      <pc:sldChg chg="del">
        <pc:chgData name="VICTOR JOSE GONZALEZ RODRIGUEZ" userId="3fdd7208-0adc-40d2-a594-662a5d66d0ad" providerId="ADAL" clId="{DB274422-3ED3-4FA8-BDEC-778896161F8D}" dt="2023-11-29T10:50:27.848" v="1461" actId="47"/>
        <pc:sldMkLst>
          <pc:docMk/>
          <pc:sldMk cId="480221108" sldId="2454"/>
        </pc:sldMkLst>
      </pc:sldChg>
      <pc:sldChg chg="del">
        <pc:chgData name="VICTOR JOSE GONZALEZ RODRIGUEZ" userId="3fdd7208-0adc-40d2-a594-662a5d66d0ad" providerId="ADAL" clId="{DB274422-3ED3-4FA8-BDEC-778896161F8D}" dt="2023-11-29T10:50:27.848" v="1461" actId="47"/>
        <pc:sldMkLst>
          <pc:docMk/>
          <pc:sldMk cId="991173990" sldId="2455"/>
        </pc:sldMkLst>
      </pc:sldChg>
      <pc:sldChg chg="del">
        <pc:chgData name="VICTOR JOSE GONZALEZ RODRIGUEZ" userId="3fdd7208-0adc-40d2-a594-662a5d66d0ad" providerId="ADAL" clId="{DB274422-3ED3-4FA8-BDEC-778896161F8D}" dt="2023-11-29T10:50:27.848" v="1461" actId="47"/>
        <pc:sldMkLst>
          <pc:docMk/>
          <pc:sldMk cId="2225269624" sldId="2456"/>
        </pc:sldMkLst>
      </pc:sldChg>
      <pc:sldChg chg="del">
        <pc:chgData name="VICTOR JOSE GONZALEZ RODRIGUEZ" userId="3fdd7208-0adc-40d2-a594-662a5d66d0ad" providerId="ADAL" clId="{DB274422-3ED3-4FA8-BDEC-778896161F8D}" dt="2023-11-29T10:50:27.848" v="1461" actId="47"/>
        <pc:sldMkLst>
          <pc:docMk/>
          <pc:sldMk cId="3744867587" sldId="2457"/>
        </pc:sldMkLst>
      </pc:sldChg>
      <pc:sldChg chg="del">
        <pc:chgData name="VICTOR JOSE GONZALEZ RODRIGUEZ" userId="3fdd7208-0adc-40d2-a594-662a5d66d0ad" providerId="ADAL" clId="{DB274422-3ED3-4FA8-BDEC-778896161F8D}" dt="2023-11-29T10:50:27.848" v="1461" actId="47"/>
        <pc:sldMkLst>
          <pc:docMk/>
          <pc:sldMk cId="536980422" sldId="2458"/>
        </pc:sldMkLst>
      </pc:sldChg>
      <pc:sldChg chg="del">
        <pc:chgData name="VICTOR JOSE GONZALEZ RODRIGUEZ" userId="3fdd7208-0adc-40d2-a594-662a5d66d0ad" providerId="ADAL" clId="{DB274422-3ED3-4FA8-BDEC-778896161F8D}" dt="2023-11-29T10:50:27.848" v="1461" actId="47"/>
        <pc:sldMkLst>
          <pc:docMk/>
          <pc:sldMk cId="2231793445" sldId="2459"/>
        </pc:sldMkLst>
      </pc:sldChg>
      <pc:sldChg chg="del">
        <pc:chgData name="VICTOR JOSE GONZALEZ RODRIGUEZ" userId="3fdd7208-0adc-40d2-a594-662a5d66d0ad" providerId="ADAL" clId="{DB274422-3ED3-4FA8-BDEC-778896161F8D}" dt="2023-11-29T10:50:27.848" v="1461" actId="47"/>
        <pc:sldMkLst>
          <pc:docMk/>
          <pc:sldMk cId="2855780775" sldId="2460"/>
        </pc:sldMkLst>
      </pc:sldChg>
      <pc:sldChg chg="del">
        <pc:chgData name="VICTOR JOSE GONZALEZ RODRIGUEZ" userId="3fdd7208-0adc-40d2-a594-662a5d66d0ad" providerId="ADAL" clId="{DB274422-3ED3-4FA8-BDEC-778896161F8D}" dt="2023-11-29T10:50:27.848" v="1461" actId="47"/>
        <pc:sldMkLst>
          <pc:docMk/>
          <pc:sldMk cId="3189196607" sldId="2461"/>
        </pc:sldMkLst>
      </pc:sldChg>
      <pc:sldChg chg="del">
        <pc:chgData name="VICTOR JOSE GONZALEZ RODRIGUEZ" userId="3fdd7208-0adc-40d2-a594-662a5d66d0ad" providerId="ADAL" clId="{DB274422-3ED3-4FA8-BDEC-778896161F8D}" dt="2023-11-29T10:50:27.848" v="1461" actId="47"/>
        <pc:sldMkLst>
          <pc:docMk/>
          <pc:sldMk cId="1126934350" sldId="2462"/>
        </pc:sldMkLst>
      </pc:sldChg>
      <pc:sldChg chg="del">
        <pc:chgData name="VICTOR JOSE GONZALEZ RODRIGUEZ" userId="3fdd7208-0adc-40d2-a594-662a5d66d0ad" providerId="ADAL" clId="{DB274422-3ED3-4FA8-BDEC-778896161F8D}" dt="2023-11-29T10:50:27.848" v="1461" actId="47"/>
        <pc:sldMkLst>
          <pc:docMk/>
          <pc:sldMk cId="1408337631" sldId="2463"/>
        </pc:sldMkLst>
      </pc:sldChg>
      <pc:sldChg chg="del">
        <pc:chgData name="VICTOR JOSE GONZALEZ RODRIGUEZ" userId="3fdd7208-0adc-40d2-a594-662a5d66d0ad" providerId="ADAL" clId="{DB274422-3ED3-4FA8-BDEC-778896161F8D}" dt="2023-11-29T10:50:27.848" v="1461" actId="47"/>
        <pc:sldMkLst>
          <pc:docMk/>
          <pc:sldMk cId="61182676" sldId="2464"/>
        </pc:sldMkLst>
      </pc:sldChg>
      <pc:sldChg chg="del">
        <pc:chgData name="VICTOR JOSE GONZALEZ RODRIGUEZ" userId="3fdd7208-0adc-40d2-a594-662a5d66d0ad" providerId="ADAL" clId="{DB274422-3ED3-4FA8-BDEC-778896161F8D}" dt="2023-11-29T10:50:27.848" v="1461" actId="47"/>
        <pc:sldMkLst>
          <pc:docMk/>
          <pc:sldMk cId="2500497500" sldId="2465"/>
        </pc:sldMkLst>
      </pc:sldChg>
      <pc:sldChg chg="del">
        <pc:chgData name="VICTOR JOSE GONZALEZ RODRIGUEZ" userId="3fdd7208-0adc-40d2-a594-662a5d66d0ad" providerId="ADAL" clId="{DB274422-3ED3-4FA8-BDEC-778896161F8D}" dt="2023-11-29T10:50:27.848" v="1461" actId="47"/>
        <pc:sldMkLst>
          <pc:docMk/>
          <pc:sldMk cId="2657282778" sldId="2466"/>
        </pc:sldMkLst>
      </pc:sldChg>
      <pc:sldChg chg="del">
        <pc:chgData name="VICTOR JOSE GONZALEZ RODRIGUEZ" userId="3fdd7208-0adc-40d2-a594-662a5d66d0ad" providerId="ADAL" clId="{DB274422-3ED3-4FA8-BDEC-778896161F8D}" dt="2023-11-29T10:50:27.848" v="1461" actId="47"/>
        <pc:sldMkLst>
          <pc:docMk/>
          <pc:sldMk cId="3240040361" sldId="2467"/>
        </pc:sldMkLst>
      </pc:sldChg>
      <pc:sldChg chg="del">
        <pc:chgData name="VICTOR JOSE GONZALEZ RODRIGUEZ" userId="3fdd7208-0adc-40d2-a594-662a5d66d0ad" providerId="ADAL" clId="{DB274422-3ED3-4FA8-BDEC-778896161F8D}" dt="2023-11-29T10:50:27.848" v="1461" actId="47"/>
        <pc:sldMkLst>
          <pc:docMk/>
          <pc:sldMk cId="803836440" sldId="2468"/>
        </pc:sldMkLst>
      </pc:sldChg>
      <pc:sldChg chg="del">
        <pc:chgData name="VICTOR JOSE GONZALEZ RODRIGUEZ" userId="3fdd7208-0adc-40d2-a594-662a5d66d0ad" providerId="ADAL" clId="{DB274422-3ED3-4FA8-BDEC-778896161F8D}" dt="2023-11-29T10:50:27.848" v="1461" actId="47"/>
        <pc:sldMkLst>
          <pc:docMk/>
          <pc:sldMk cId="4065485816" sldId="2469"/>
        </pc:sldMkLst>
      </pc:sldChg>
      <pc:sldChg chg="del">
        <pc:chgData name="VICTOR JOSE GONZALEZ RODRIGUEZ" userId="3fdd7208-0adc-40d2-a594-662a5d66d0ad" providerId="ADAL" clId="{DB274422-3ED3-4FA8-BDEC-778896161F8D}" dt="2023-11-29T10:50:27.848" v="1461" actId="47"/>
        <pc:sldMkLst>
          <pc:docMk/>
          <pc:sldMk cId="1921366399" sldId="2470"/>
        </pc:sldMkLst>
      </pc:sldChg>
      <pc:sldChg chg="del">
        <pc:chgData name="VICTOR JOSE GONZALEZ RODRIGUEZ" userId="3fdd7208-0adc-40d2-a594-662a5d66d0ad" providerId="ADAL" clId="{DB274422-3ED3-4FA8-BDEC-778896161F8D}" dt="2023-11-29T10:50:27.848" v="1461" actId="47"/>
        <pc:sldMkLst>
          <pc:docMk/>
          <pc:sldMk cId="1698856658" sldId="2471"/>
        </pc:sldMkLst>
      </pc:sldChg>
      <pc:sldChg chg="del">
        <pc:chgData name="VICTOR JOSE GONZALEZ RODRIGUEZ" userId="3fdd7208-0adc-40d2-a594-662a5d66d0ad" providerId="ADAL" clId="{DB274422-3ED3-4FA8-BDEC-778896161F8D}" dt="2023-11-29T10:50:27.848" v="1461" actId="47"/>
        <pc:sldMkLst>
          <pc:docMk/>
          <pc:sldMk cId="3831264" sldId="2472"/>
        </pc:sldMkLst>
      </pc:sldChg>
      <pc:sldChg chg="del">
        <pc:chgData name="VICTOR JOSE GONZALEZ RODRIGUEZ" userId="3fdd7208-0adc-40d2-a594-662a5d66d0ad" providerId="ADAL" clId="{DB274422-3ED3-4FA8-BDEC-778896161F8D}" dt="2023-11-29T10:50:27.848" v="1461" actId="47"/>
        <pc:sldMkLst>
          <pc:docMk/>
          <pc:sldMk cId="4030629242" sldId="2473"/>
        </pc:sldMkLst>
      </pc:sldChg>
      <pc:sldChg chg="del">
        <pc:chgData name="VICTOR JOSE GONZALEZ RODRIGUEZ" userId="3fdd7208-0adc-40d2-a594-662a5d66d0ad" providerId="ADAL" clId="{DB274422-3ED3-4FA8-BDEC-778896161F8D}" dt="2023-11-29T10:50:27.848" v="1461" actId="47"/>
        <pc:sldMkLst>
          <pc:docMk/>
          <pc:sldMk cId="1474825311" sldId="2475"/>
        </pc:sldMkLst>
      </pc:sldChg>
      <pc:sldChg chg="del">
        <pc:chgData name="VICTOR JOSE GONZALEZ RODRIGUEZ" userId="3fdd7208-0adc-40d2-a594-662a5d66d0ad" providerId="ADAL" clId="{DB274422-3ED3-4FA8-BDEC-778896161F8D}" dt="2023-11-29T10:50:27.848" v="1461" actId="47"/>
        <pc:sldMkLst>
          <pc:docMk/>
          <pc:sldMk cId="1921584982" sldId="2476"/>
        </pc:sldMkLst>
      </pc:sldChg>
      <pc:sldChg chg="del">
        <pc:chgData name="VICTOR JOSE GONZALEZ RODRIGUEZ" userId="3fdd7208-0adc-40d2-a594-662a5d66d0ad" providerId="ADAL" clId="{DB274422-3ED3-4FA8-BDEC-778896161F8D}" dt="2023-11-29T10:50:27.848" v="1461" actId="47"/>
        <pc:sldMkLst>
          <pc:docMk/>
          <pc:sldMk cId="3937838290" sldId="2477"/>
        </pc:sldMkLst>
      </pc:sldChg>
      <pc:sldChg chg="del">
        <pc:chgData name="VICTOR JOSE GONZALEZ RODRIGUEZ" userId="3fdd7208-0adc-40d2-a594-662a5d66d0ad" providerId="ADAL" clId="{DB274422-3ED3-4FA8-BDEC-778896161F8D}" dt="2023-11-29T10:50:27.848" v="1461" actId="47"/>
        <pc:sldMkLst>
          <pc:docMk/>
          <pc:sldMk cId="2413548889" sldId="2478"/>
        </pc:sldMkLst>
      </pc:sldChg>
      <pc:sldChg chg="del">
        <pc:chgData name="VICTOR JOSE GONZALEZ RODRIGUEZ" userId="3fdd7208-0adc-40d2-a594-662a5d66d0ad" providerId="ADAL" clId="{DB274422-3ED3-4FA8-BDEC-778896161F8D}" dt="2023-11-29T10:50:27.848" v="1461" actId="47"/>
        <pc:sldMkLst>
          <pc:docMk/>
          <pc:sldMk cId="2811551844" sldId="2479"/>
        </pc:sldMkLst>
      </pc:sldChg>
      <pc:sldChg chg="del">
        <pc:chgData name="VICTOR JOSE GONZALEZ RODRIGUEZ" userId="3fdd7208-0adc-40d2-a594-662a5d66d0ad" providerId="ADAL" clId="{DB274422-3ED3-4FA8-BDEC-778896161F8D}" dt="2023-11-29T10:50:27.848" v="1461" actId="47"/>
        <pc:sldMkLst>
          <pc:docMk/>
          <pc:sldMk cId="2855842542" sldId="2480"/>
        </pc:sldMkLst>
      </pc:sldChg>
      <pc:sldChg chg="del">
        <pc:chgData name="VICTOR JOSE GONZALEZ RODRIGUEZ" userId="3fdd7208-0adc-40d2-a594-662a5d66d0ad" providerId="ADAL" clId="{DB274422-3ED3-4FA8-BDEC-778896161F8D}" dt="2023-11-29T10:50:27.848" v="1461" actId="47"/>
        <pc:sldMkLst>
          <pc:docMk/>
          <pc:sldMk cId="3700576372" sldId="2482"/>
        </pc:sldMkLst>
      </pc:sldChg>
      <pc:sldChg chg="del">
        <pc:chgData name="VICTOR JOSE GONZALEZ RODRIGUEZ" userId="3fdd7208-0adc-40d2-a594-662a5d66d0ad" providerId="ADAL" clId="{DB274422-3ED3-4FA8-BDEC-778896161F8D}" dt="2023-11-29T10:50:27.848" v="1461" actId="47"/>
        <pc:sldMkLst>
          <pc:docMk/>
          <pc:sldMk cId="1886877352" sldId="2483"/>
        </pc:sldMkLst>
      </pc:sldChg>
      <pc:sldChg chg="del">
        <pc:chgData name="VICTOR JOSE GONZALEZ RODRIGUEZ" userId="3fdd7208-0adc-40d2-a594-662a5d66d0ad" providerId="ADAL" clId="{DB274422-3ED3-4FA8-BDEC-778896161F8D}" dt="2023-11-29T10:50:27.848" v="1461" actId="47"/>
        <pc:sldMkLst>
          <pc:docMk/>
          <pc:sldMk cId="4197435870" sldId="2503"/>
        </pc:sldMkLst>
      </pc:sldChg>
      <pc:sldChg chg="del">
        <pc:chgData name="VICTOR JOSE GONZALEZ RODRIGUEZ" userId="3fdd7208-0adc-40d2-a594-662a5d66d0ad" providerId="ADAL" clId="{DB274422-3ED3-4FA8-BDEC-778896161F8D}" dt="2023-11-29T10:50:27.848" v="1461" actId="47"/>
        <pc:sldMkLst>
          <pc:docMk/>
          <pc:sldMk cId="32290210" sldId="2504"/>
        </pc:sldMkLst>
      </pc:sldChg>
      <pc:sldChg chg="del">
        <pc:chgData name="VICTOR JOSE GONZALEZ RODRIGUEZ" userId="3fdd7208-0adc-40d2-a594-662a5d66d0ad" providerId="ADAL" clId="{DB274422-3ED3-4FA8-BDEC-778896161F8D}" dt="2023-11-29T10:50:27.848" v="1461" actId="47"/>
        <pc:sldMkLst>
          <pc:docMk/>
          <pc:sldMk cId="3955324629" sldId="2505"/>
        </pc:sldMkLst>
      </pc:sldChg>
      <pc:sldChg chg="del">
        <pc:chgData name="VICTOR JOSE GONZALEZ RODRIGUEZ" userId="3fdd7208-0adc-40d2-a594-662a5d66d0ad" providerId="ADAL" clId="{DB274422-3ED3-4FA8-BDEC-778896161F8D}" dt="2023-11-29T10:50:27.848" v="1461" actId="47"/>
        <pc:sldMkLst>
          <pc:docMk/>
          <pc:sldMk cId="22404720" sldId="2506"/>
        </pc:sldMkLst>
      </pc:sldChg>
      <pc:sldChg chg="del">
        <pc:chgData name="VICTOR JOSE GONZALEZ RODRIGUEZ" userId="3fdd7208-0adc-40d2-a594-662a5d66d0ad" providerId="ADAL" clId="{DB274422-3ED3-4FA8-BDEC-778896161F8D}" dt="2023-11-29T10:50:27.848" v="1461" actId="47"/>
        <pc:sldMkLst>
          <pc:docMk/>
          <pc:sldMk cId="2392133634" sldId="2507"/>
        </pc:sldMkLst>
      </pc:sldChg>
      <pc:sldChg chg="del">
        <pc:chgData name="VICTOR JOSE GONZALEZ RODRIGUEZ" userId="3fdd7208-0adc-40d2-a594-662a5d66d0ad" providerId="ADAL" clId="{DB274422-3ED3-4FA8-BDEC-778896161F8D}" dt="2023-11-29T10:50:27.848" v="1461" actId="47"/>
        <pc:sldMkLst>
          <pc:docMk/>
          <pc:sldMk cId="3795964386" sldId="2508"/>
        </pc:sldMkLst>
      </pc:sldChg>
      <pc:sldChg chg="del">
        <pc:chgData name="VICTOR JOSE GONZALEZ RODRIGUEZ" userId="3fdd7208-0adc-40d2-a594-662a5d66d0ad" providerId="ADAL" clId="{DB274422-3ED3-4FA8-BDEC-778896161F8D}" dt="2023-11-29T10:50:27.848" v="1461" actId="47"/>
        <pc:sldMkLst>
          <pc:docMk/>
          <pc:sldMk cId="3454561786" sldId="2509"/>
        </pc:sldMkLst>
      </pc:sldChg>
      <pc:sldChg chg="del">
        <pc:chgData name="VICTOR JOSE GONZALEZ RODRIGUEZ" userId="3fdd7208-0adc-40d2-a594-662a5d66d0ad" providerId="ADAL" clId="{DB274422-3ED3-4FA8-BDEC-778896161F8D}" dt="2023-11-29T10:50:27.848" v="1461" actId="47"/>
        <pc:sldMkLst>
          <pc:docMk/>
          <pc:sldMk cId="838758273" sldId="2510"/>
        </pc:sldMkLst>
      </pc:sldChg>
      <pc:sldChg chg="del">
        <pc:chgData name="VICTOR JOSE GONZALEZ RODRIGUEZ" userId="3fdd7208-0adc-40d2-a594-662a5d66d0ad" providerId="ADAL" clId="{DB274422-3ED3-4FA8-BDEC-778896161F8D}" dt="2023-11-29T10:50:27.848" v="1461" actId="47"/>
        <pc:sldMkLst>
          <pc:docMk/>
          <pc:sldMk cId="2117164231" sldId="2511"/>
        </pc:sldMkLst>
      </pc:sldChg>
      <pc:sldChg chg="del">
        <pc:chgData name="VICTOR JOSE GONZALEZ RODRIGUEZ" userId="3fdd7208-0adc-40d2-a594-662a5d66d0ad" providerId="ADAL" clId="{DB274422-3ED3-4FA8-BDEC-778896161F8D}" dt="2023-11-29T10:50:27.848" v="1461" actId="47"/>
        <pc:sldMkLst>
          <pc:docMk/>
          <pc:sldMk cId="1994517297" sldId="2512"/>
        </pc:sldMkLst>
      </pc:sldChg>
      <pc:sldChg chg="del">
        <pc:chgData name="VICTOR JOSE GONZALEZ RODRIGUEZ" userId="3fdd7208-0adc-40d2-a594-662a5d66d0ad" providerId="ADAL" clId="{DB274422-3ED3-4FA8-BDEC-778896161F8D}" dt="2023-11-29T10:50:27.848" v="1461" actId="47"/>
        <pc:sldMkLst>
          <pc:docMk/>
          <pc:sldMk cId="3311478713" sldId="2513"/>
        </pc:sldMkLst>
      </pc:sldChg>
      <pc:sldChg chg="del">
        <pc:chgData name="VICTOR JOSE GONZALEZ RODRIGUEZ" userId="3fdd7208-0adc-40d2-a594-662a5d66d0ad" providerId="ADAL" clId="{DB274422-3ED3-4FA8-BDEC-778896161F8D}" dt="2023-11-29T10:50:27.848" v="1461" actId="47"/>
        <pc:sldMkLst>
          <pc:docMk/>
          <pc:sldMk cId="1549316958" sldId="2514"/>
        </pc:sldMkLst>
      </pc:sldChg>
      <pc:sldChg chg="del">
        <pc:chgData name="VICTOR JOSE GONZALEZ RODRIGUEZ" userId="3fdd7208-0adc-40d2-a594-662a5d66d0ad" providerId="ADAL" clId="{DB274422-3ED3-4FA8-BDEC-778896161F8D}" dt="2023-11-29T10:50:27.848" v="1461" actId="47"/>
        <pc:sldMkLst>
          <pc:docMk/>
          <pc:sldMk cId="1790903025" sldId="2515"/>
        </pc:sldMkLst>
      </pc:sldChg>
      <pc:sldChg chg="del">
        <pc:chgData name="VICTOR JOSE GONZALEZ RODRIGUEZ" userId="3fdd7208-0adc-40d2-a594-662a5d66d0ad" providerId="ADAL" clId="{DB274422-3ED3-4FA8-BDEC-778896161F8D}" dt="2023-11-29T10:50:27.848" v="1461" actId="47"/>
        <pc:sldMkLst>
          <pc:docMk/>
          <pc:sldMk cId="4195986614" sldId="2516"/>
        </pc:sldMkLst>
      </pc:sldChg>
      <pc:sldChg chg="del">
        <pc:chgData name="VICTOR JOSE GONZALEZ RODRIGUEZ" userId="3fdd7208-0adc-40d2-a594-662a5d66d0ad" providerId="ADAL" clId="{DB274422-3ED3-4FA8-BDEC-778896161F8D}" dt="2023-11-29T10:50:27.848" v="1461" actId="47"/>
        <pc:sldMkLst>
          <pc:docMk/>
          <pc:sldMk cId="3908754984" sldId="2517"/>
        </pc:sldMkLst>
      </pc:sldChg>
      <pc:sldChg chg="del">
        <pc:chgData name="VICTOR JOSE GONZALEZ RODRIGUEZ" userId="3fdd7208-0adc-40d2-a594-662a5d66d0ad" providerId="ADAL" clId="{DB274422-3ED3-4FA8-BDEC-778896161F8D}" dt="2023-11-29T10:50:27.848" v="1461" actId="47"/>
        <pc:sldMkLst>
          <pc:docMk/>
          <pc:sldMk cId="782730734" sldId="2518"/>
        </pc:sldMkLst>
      </pc:sldChg>
      <pc:sldChg chg="del">
        <pc:chgData name="VICTOR JOSE GONZALEZ RODRIGUEZ" userId="3fdd7208-0adc-40d2-a594-662a5d66d0ad" providerId="ADAL" clId="{DB274422-3ED3-4FA8-BDEC-778896161F8D}" dt="2023-11-29T10:50:27.848" v="1461" actId="47"/>
        <pc:sldMkLst>
          <pc:docMk/>
          <pc:sldMk cId="2190288100" sldId="2519"/>
        </pc:sldMkLst>
      </pc:sldChg>
      <pc:sldChg chg="del">
        <pc:chgData name="VICTOR JOSE GONZALEZ RODRIGUEZ" userId="3fdd7208-0adc-40d2-a594-662a5d66d0ad" providerId="ADAL" clId="{DB274422-3ED3-4FA8-BDEC-778896161F8D}" dt="2023-11-29T10:50:27.848" v="1461" actId="47"/>
        <pc:sldMkLst>
          <pc:docMk/>
          <pc:sldMk cId="1771808252" sldId="2520"/>
        </pc:sldMkLst>
      </pc:sldChg>
      <pc:sldChg chg="del">
        <pc:chgData name="VICTOR JOSE GONZALEZ RODRIGUEZ" userId="3fdd7208-0adc-40d2-a594-662a5d66d0ad" providerId="ADAL" clId="{DB274422-3ED3-4FA8-BDEC-778896161F8D}" dt="2023-11-29T10:50:27.848" v="1461" actId="47"/>
        <pc:sldMkLst>
          <pc:docMk/>
          <pc:sldMk cId="148025232" sldId="2521"/>
        </pc:sldMkLst>
      </pc:sldChg>
      <pc:sldChg chg="del">
        <pc:chgData name="VICTOR JOSE GONZALEZ RODRIGUEZ" userId="3fdd7208-0adc-40d2-a594-662a5d66d0ad" providerId="ADAL" clId="{DB274422-3ED3-4FA8-BDEC-778896161F8D}" dt="2023-11-29T10:50:27.848" v="1461" actId="47"/>
        <pc:sldMkLst>
          <pc:docMk/>
          <pc:sldMk cId="3597676476" sldId="2524"/>
        </pc:sldMkLst>
      </pc:sldChg>
      <pc:sldChg chg="del">
        <pc:chgData name="VICTOR JOSE GONZALEZ RODRIGUEZ" userId="3fdd7208-0adc-40d2-a594-662a5d66d0ad" providerId="ADAL" clId="{DB274422-3ED3-4FA8-BDEC-778896161F8D}" dt="2023-11-29T10:50:27.848" v="1461" actId="47"/>
        <pc:sldMkLst>
          <pc:docMk/>
          <pc:sldMk cId="50284738" sldId="2525"/>
        </pc:sldMkLst>
      </pc:sldChg>
      <pc:sldChg chg="del">
        <pc:chgData name="VICTOR JOSE GONZALEZ RODRIGUEZ" userId="3fdd7208-0adc-40d2-a594-662a5d66d0ad" providerId="ADAL" clId="{DB274422-3ED3-4FA8-BDEC-778896161F8D}" dt="2023-11-29T10:50:27.848" v="1461" actId="47"/>
        <pc:sldMkLst>
          <pc:docMk/>
          <pc:sldMk cId="1126948009" sldId="2526"/>
        </pc:sldMkLst>
      </pc:sldChg>
      <pc:sldChg chg="del">
        <pc:chgData name="VICTOR JOSE GONZALEZ RODRIGUEZ" userId="3fdd7208-0adc-40d2-a594-662a5d66d0ad" providerId="ADAL" clId="{DB274422-3ED3-4FA8-BDEC-778896161F8D}" dt="2023-11-29T10:50:27.848" v="1461" actId="47"/>
        <pc:sldMkLst>
          <pc:docMk/>
          <pc:sldMk cId="3818058071" sldId="2527"/>
        </pc:sldMkLst>
      </pc:sldChg>
      <pc:sldChg chg="del">
        <pc:chgData name="VICTOR JOSE GONZALEZ RODRIGUEZ" userId="3fdd7208-0adc-40d2-a594-662a5d66d0ad" providerId="ADAL" clId="{DB274422-3ED3-4FA8-BDEC-778896161F8D}" dt="2023-11-29T10:50:27.848" v="1461" actId="47"/>
        <pc:sldMkLst>
          <pc:docMk/>
          <pc:sldMk cId="4279450020" sldId="2529"/>
        </pc:sldMkLst>
      </pc:sldChg>
      <pc:sldChg chg="del">
        <pc:chgData name="VICTOR JOSE GONZALEZ RODRIGUEZ" userId="3fdd7208-0adc-40d2-a594-662a5d66d0ad" providerId="ADAL" clId="{DB274422-3ED3-4FA8-BDEC-778896161F8D}" dt="2023-11-29T10:50:27.848" v="1461" actId="47"/>
        <pc:sldMkLst>
          <pc:docMk/>
          <pc:sldMk cId="3696524031" sldId="2530"/>
        </pc:sldMkLst>
      </pc:sldChg>
      <pc:sldChg chg="del">
        <pc:chgData name="VICTOR JOSE GONZALEZ RODRIGUEZ" userId="3fdd7208-0adc-40d2-a594-662a5d66d0ad" providerId="ADAL" clId="{DB274422-3ED3-4FA8-BDEC-778896161F8D}" dt="2023-11-29T10:50:27.848" v="1461" actId="47"/>
        <pc:sldMkLst>
          <pc:docMk/>
          <pc:sldMk cId="4128590556" sldId="2531"/>
        </pc:sldMkLst>
      </pc:sldChg>
      <pc:sldChg chg="del">
        <pc:chgData name="VICTOR JOSE GONZALEZ RODRIGUEZ" userId="3fdd7208-0adc-40d2-a594-662a5d66d0ad" providerId="ADAL" clId="{DB274422-3ED3-4FA8-BDEC-778896161F8D}" dt="2023-11-29T10:50:27.848" v="1461" actId="47"/>
        <pc:sldMkLst>
          <pc:docMk/>
          <pc:sldMk cId="2463572395" sldId="2532"/>
        </pc:sldMkLst>
      </pc:sldChg>
      <pc:sldChg chg="del">
        <pc:chgData name="VICTOR JOSE GONZALEZ RODRIGUEZ" userId="3fdd7208-0adc-40d2-a594-662a5d66d0ad" providerId="ADAL" clId="{DB274422-3ED3-4FA8-BDEC-778896161F8D}" dt="2023-11-29T10:50:27.848" v="1461" actId="47"/>
        <pc:sldMkLst>
          <pc:docMk/>
          <pc:sldMk cId="2688758692" sldId="2535"/>
        </pc:sldMkLst>
      </pc:sldChg>
      <pc:sldChg chg="del">
        <pc:chgData name="VICTOR JOSE GONZALEZ RODRIGUEZ" userId="3fdd7208-0adc-40d2-a594-662a5d66d0ad" providerId="ADAL" clId="{DB274422-3ED3-4FA8-BDEC-778896161F8D}" dt="2023-11-29T10:50:27.848" v="1461" actId="47"/>
        <pc:sldMkLst>
          <pc:docMk/>
          <pc:sldMk cId="3682350710" sldId="2536"/>
        </pc:sldMkLst>
      </pc:sldChg>
      <pc:sldChg chg="del">
        <pc:chgData name="VICTOR JOSE GONZALEZ RODRIGUEZ" userId="3fdd7208-0adc-40d2-a594-662a5d66d0ad" providerId="ADAL" clId="{DB274422-3ED3-4FA8-BDEC-778896161F8D}" dt="2023-11-29T10:50:27.848" v="1461" actId="47"/>
        <pc:sldMkLst>
          <pc:docMk/>
          <pc:sldMk cId="3839126786" sldId="2537"/>
        </pc:sldMkLst>
      </pc:sldChg>
      <pc:sldChg chg="del">
        <pc:chgData name="VICTOR JOSE GONZALEZ RODRIGUEZ" userId="3fdd7208-0adc-40d2-a594-662a5d66d0ad" providerId="ADAL" clId="{DB274422-3ED3-4FA8-BDEC-778896161F8D}" dt="2023-11-29T10:50:27.848" v="1461" actId="47"/>
        <pc:sldMkLst>
          <pc:docMk/>
          <pc:sldMk cId="3011493853" sldId="2538"/>
        </pc:sldMkLst>
      </pc:sldChg>
      <pc:sldChg chg="del">
        <pc:chgData name="VICTOR JOSE GONZALEZ RODRIGUEZ" userId="3fdd7208-0adc-40d2-a594-662a5d66d0ad" providerId="ADAL" clId="{DB274422-3ED3-4FA8-BDEC-778896161F8D}" dt="2023-11-29T10:50:27.848" v="1461" actId="47"/>
        <pc:sldMkLst>
          <pc:docMk/>
          <pc:sldMk cId="1713063515" sldId="2539"/>
        </pc:sldMkLst>
      </pc:sldChg>
      <pc:sldChg chg="del">
        <pc:chgData name="VICTOR JOSE GONZALEZ RODRIGUEZ" userId="3fdd7208-0adc-40d2-a594-662a5d66d0ad" providerId="ADAL" clId="{DB274422-3ED3-4FA8-BDEC-778896161F8D}" dt="2023-11-29T10:50:27.848" v="1461" actId="47"/>
        <pc:sldMkLst>
          <pc:docMk/>
          <pc:sldMk cId="2008664784" sldId="2540"/>
        </pc:sldMkLst>
      </pc:sldChg>
      <pc:sldChg chg="del">
        <pc:chgData name="VICTOR JOSE GONZALEZ RODRIGUEZ" userId="3fdd7208-0adc-40d2-a594-662a5d66d0ad" providerId="ADAL" clId="{DB274422-3ED3-4FA8-BDEC-778896161F8D}" dt="2023-11-29T10:50:27.848" v="1461" actId="47"/>
        <pc:sldMkLst>
          <pc:docMk/>
          <pc:sldMk cId="1494393858" sldId="2541"/>
        </pc:sldMkLst>
      </pc:sldChg>
      <pc:sldChg chg="del">
        <pc:chgData name="VICTOR JOSE GONZALEZ RODRIGUEZ" userId="3fdd7208-0adc-40d2-a594-662a5d66d0ad" providerId="ADAL" clId="{DB274422-3ED3-4FA8-BDEC-778896161F8D}" dt="2023-11-29T10:50:27.848" v="1461" actId="47"/>
        <pc:sldMkLst>
          <pc:docMk/>
          <pc:sldMk cId="2840597660" sldId="2542"/>
        </pc:sldMkLst>
      </pc:sldChg>
      <pc:sldChg chg="del">
        <pc:chgData name="VICTOR JOSE GONZALEZ RODRIGUEZ" userId="3fdd7208-0adc-40d2-a594-662a5d66d0ad" providerId="ADAL" clId="{DB274422-3ED3-4FA8-BDEC-778896161F8D}" dt="2023-11-29T10:50:27.848" v="1461" actId="47"/>
        <pc:sldMkLst>
          <pc:docMk/>
          <pc:sldMk cId="3601094019" sldId="2543"/>
        </pc:sldMkLst>
      </pc:sldChg>
      <pc:sldChg chg="del">
        <pc:chgData name="VICTOR JOSE GONZALEZ RODRIGUEZ" userId="3fdd7208-0adc-40d2-a594-662a5d66d0ad" providerId="ADAL" clId="{DB274422-3ED3-4FA8-BDEC-778896161F8D}" dt="2023-11-29T10:50:27.848" v="1461" actId="47"/>
        <pc:sldMkLst>
          <pc:docMk/>
          <pc:sldMk cId="380186977" sldId="2544"/>
        </pc:sldMkLst>
      </pc:sldChg>
      <pc:sldChg chg="del">
        <pc:chgData name="VICTOR JOSE GONZALEZ RODRIGUEZ" userId="3fdd7208-0adc-40d2-a594-662a5d66d0ad" providerId="ADAL" clId="{DB274422-3ED3-4FA8-BDEC-778896161F8D}" dt="2023-11-29T10:50:27.848" v="1461" actId="47"/>
        <pc:sldMkLst>
          <pc:docMk/>
          <pc:sldMk cId="2737927612" sldId="2545"/>
        </pc:sldMkLst>
      </pc:sldChg>
      <pc:sldChg chg="del">
        <pc:chgData name="VICTOR JOSE GONZALEZ RODRIGUEZ" userId="3fdd7208-0adc-40d2-a594-662a5d66d0ad" providerId="ADAL" clId="{DB274422-3ED3-4FA8-BDEC-778896161F8D}" dt="2023-11-29T10:50:27.848" v="1461" actId="47"/>
        <pc:sldMkLst>
          <pc:docMk/>
          <pc:sldMk cId="136834174" sldId="2546"/>
        </pc:sldMkLst>
      </pc:sldChg>
      <pc:sldChg chg="del">
        <pc:chgData name="VICTOR JOSE GONZALEZ RODRIGUEZ" userId="3fdd7208-0adc-40d2-a594-662a5d66d0ad" providerId="ADAL" clId="{DB274422-3ED3-4FA8-BDEC-778896161F8D}" dt="2023-11-29T10:50:27.848" v="1461" actId="47"/>
        <pc:sldMkLst>
          <pc:docMk/>
          <pc:sldMk cId="3858724220" sldId="2547"/>
        </pc:sldMkLst>
      </pc:sldChg>
      <pc:sldChg chg="del">
        <pc:chgData name="VICTOR JOSE GONZALEZ RODRIGUEZ" userId="3fdd7208-0adc-40d2-a594-662a5d66d0ad" providerId="ADAL" clId="{DB274422-3ED3-4FA8-BDEC-778896161F8D}" dt="2023-11-29T10:50:27.848" v="1461" actId="47"/>
        <pc:sldMkLst>
          <pc:docMk/>
          <pc:sldMk cId="114466369" sldId="2548"/>
        </pc:sldMkLst>
      </pc:sldChg>
      <pc:sldChg chg="del">
        <pc:chgData name="VICTOR JOSE GONZALEZ RODRIGUEZ" userId="3fdd7208-0adc-40d2-a594-662a5d66d0ad" providerId="ADAL" clId="{DB274422-3ED3-4FA8-BDEC-778896161F8D}" dt="2023-11-29T10:50:27.848" v="1461" actId="47"/>
        <pc:sldMkLst>
          <pc:docMk/>
          <pc:sldMk cId="1835910861" sldId="2549"/>
        </pc:sldMkLst>
      </pc:sldChg>
      <pc:sldChg chg="del">
        <pc:chgData name="VICTOR JOSE GONZALEZ RODRIGUEZ" userId="3fdd7208-0adc-40d2-a594-662a5d66d0ad" providerId="ADAL" clId="{DB274422-3ED3-4FA8-BDEC-778896161F8D}" dt="2023-11-29T10:50:27.848" v="1461" actId="47"/>
        <pc:sldMkLst>
          <pc:docMk/>
          <pc:sldMk cId="2456116360" sldId="2551"/>
        </pc:sldMkLst>
      </pc:sldChg>
      <pc:sldChg chg="del">
        <pc:chgData name="VICTOR JOSE GONZALEZ RODRIGUEZ" userId="3fdd7208-0adc-40d2-a594-662a5d66d0ad" providerId="ADAL" clId="{DB274422-3ED3-4FA8-BDEC-778896161F8D}" dt="2023-11-29T10:50:27.848" v="1461" actId="47"/>
        <pc:sldMkLst>
          <pc:docMk/>
          <pc:sldMk cId="322551350" sldId="2552"/>
        </pc:sldMkLst>
      </pc:sldChg>
      <pc:sldChg chg="del">
        <pc:chgData name="VICTOR JOSE GONZALEZ RODRIGUEZ" userId="3fdd7208-0adc-40d2-a594-662a5d66d0ad" providerId="ADAL" clId="{DB274422-3ED3-4FA8-BDEC-778896161F8D}" dt="2023-11-29T10:50:27.848" v="1461" actId="47"/>
        <pc:sldMkLst>
          <pc:docMk/>
          <pc:sldMk cId="2164998673" sldId="2553"/>
        </pc:sldMkLst>
      </pc:sldChg>
      <pc:sldChg chg="del">
        <pc:chgData name="VICTOR JOSE GONZALEZ RODRIGUEZ" userId="3fdd7208-0adc-40d2-a594-662a5d66d0ad" providerId="ADAL" clId="{DB274422-3ED3-4FA8-BDEC-778896161F8D}" dt="2023-11-29T10:50:27.848" v="1461" actId="47"/>
        <pc:sldMkLst>
          <pc:docMk/>
          <pc:sldMk cId="1689091458" sldId="2555"/>
        </pc:sldMkLst>
      </pc:sldChg>
      <pc:sldChg chg="del">
        <pc:chgData name="VICTOR JOSE GONZALEZ RODRIGUEZ" userId="3fdd7208-0adc-40d2-a594-662a5d66d0ad" providerId="ADAL" clId="{DB274422-3ED3-4FA8-BDEC-778896161F8D}" dt="2023-11-29T10:50:27.848" v="1461" actId="47"/>
        <pc:sldMkLst>
          <pc:docMk/>
          <pc:sldMk cId="3589586132" sldId="2556"/>
        </pc:sldMkLst>
      </pc:sldChg>
      <pc:sldChg chg="del">
        <pc:chgData name="VICTOR JOSE GONZALEZ RODRIGUEZ" userId="3fdd7208-0adc-40d2-a594-662a5d66d0ad" providerId="ADAL" clId="{DB274422-3ED3-4FA8-BDEC-778896161F8D}" dt="2023-11-29T10:50:27.848" v="1461" actId="47"/>
        <pc:sldMkLst>
          <pc:docMk/>
          <pc:sldMk cId="3970542942" sldId="2557"/>
        </pc:sldMkLst>
      </pc:sldChg>
      <pc:sldChg chg="del">
        <pc:chgData name="VICTOR JOSE GONZALEZ RODRIGUEZ" userId="3fdd7208-0adc-40d2-a594-662a5d66d0ad" providerId="ADAL" clId="{DB274422-3ED3-4FA8-BDEC-778896161F8D}" dt="2023-11-29T10:50:27.848" v="1461" actId="47"/>
        <pc:sldMkLst>
          <pc:docMk/>
          <pc:sldMk cId="3745047553" sldId="2558"/>
        </pc:sldMkLst>
      </pc:sldChg>
      <pc:sldChg chg="del">
        <pc:chgData name="VICTOR JOSE GONZALEZ RODRIGUEZ" userId="3fdd7208-0adc-40d2-a594-662a5d66d0ad" providerId="ADAL" clId="{DB274422-3ED3-4FA8-BDEC-778896161F8D}" dt="2023-11-29T10:50:27.848" v="1461" actId="47"/>
        <pc:sldMkLst>
          <pc:docMk/>
          <pc:sldMk cId="1182830996" sldId="2563"/>
        </pc:sldMkLst>
      </pc:sldChg>
      <pc:sldChg chg="del">
        <pc:chgData name="VICTOR JOSE GONZALEZ RODRIGUEZ" userId="3fdd7208-0adc-40d2-a594-662a5d66d0ad" providerId="ADAL" clId="{DB274422-3ED3-4FA8-BDEC-778896161F8D}" dt="2023-11-29T10:50:27.848" v="1461" actId="47"/>
        <pc:sldMkLst>
          <pc:docMk/>
          <pc:sldMk cId="3517523362" sldId="2565"/>
        </pc:sldMkLst>
      </pc:sldChg>
      <pc:sldChg chg="del">
        <pc:chgData name="VICTOR JOSE GONZALEZ RODRIGUEZ" userId="3fdd7208-0adc-40d2-a594-662a5d66d0ad" providerId="ADAL" clId="{DB274422-3ED3-4FA8-BDEC-778896161F8D}" dt="2023-11-29T10:50:27.848" v="1461" actId="47"/>
        <pc:sldMkLst>
          <pc:docMk/>
          <pc:sldMk cId="1303373487" sldId="2566"/>
        </pc:sldMkLst>
      </pc:sldChg>
      <pc:sldChg chg="del">
        <pc:chgData name="VICTOR JOSE GONZALEZ RODRIGUEZ" userId="3fdd7208-0adc-40d2-a594-662a5d66d0ad" providerId="ADAL" clId="{DB274422-3ED3-4FA8-BDEC-778896161F8D}" dt="2023-11-29T10:50:27.848" v="1461" actId="47"/>
        <pc:sldMkLst>
          <pc:docMk/>
          <pc:sldMk cId="2793667981" sldId="2567"/>
        </pc:sldMkLst>
      </pc:sldChg>
      <pc:sldChg chg="del">
        <pc:chgData name="VICTOR JOSE GONZALEZ RODRIGUEZ" userId="3fdd7208-0adc-40d2-a594-662a5d66d0ad" providerId="ADAL" clId="{DB274422-3ED3-4FA8-BDEC-778896161F8D}" dt="2023-11-29T10:50:27.848" v="1461" actId="47"/>
        <pc:sldMkLst>
          <pc:docMk/>
          <pc:sldMk cId="466846102" sldId="2569"/>
        </pc:sldMkLst>
      </pc:sldChg>
      <pc:sldChg chg="del">
        <pc:chgData name="VICTOR JOSE GONZALEZ RODRIGUEZ" userId="3fdd7208-0adc-40d2-a594-662a5d66d0ad" providerId="ADAL" clId="{DB274422-3ED3-4FA8-BDEC-778896161F8D}" dt="2023-11-29T10:50:27.848" v="1461" actId="47"/>
        <pc:sldMkLst>
          <pc:docMk/>
          <pc:sldMk cId="2588443803" sldId="2570"/>
        </pc:sldMkLst>
      </pc:sldChg>
      <pc:sldChg chg="del">
        <pc:chgData name="VICTOR JOSE GONZALEZ RODRIGUEZ" userId="3fdd7208-0adc-40d2-a594-662a5d66d0ad" providerId="ADAL" clId="{DB274422-3ED3-4FA8-BDEC-778896161F8D}" dt="2023-11-29T10:50:27.848" v="1461" actId="47"/>
        <pc:sldMkLst>
          <pc:docMk/>
          <pc:sldMk cId="3082766604" sldId="2571"/>
        </pc:sldMkLst>
      </pc:sldChg>
      <pc:sldChg chg="del">
        <pc:chgData name="VICTOR JOSE GONZALEZ RODRIGUEZ" userId="3fdd7208-0adc-40d2-a594-662a5d66d0ad" providerId="ADAL" clId="{DB274422-3ED3-4FA8-BDEC-778896161F8D}" dt="2023-11-29T10:50:27.848" v="1461" actId="47"/>
        <pc:sldMkLst>
          <pc:docMk/>
          <pc:sldMk cId="2449757332" sldId="2572"/>
        </pc:sldMkLst>
      </pc:sldChg>
      <pc:sldChg chg="del">
        <pc:chgData name="VICTOR JOSE GONZALEZ RODRIGUEZ" userId="3fdd7208-0adc-40d2-a594-662a5d66d0ad" providerId="ADAL" clId="{DB274422-3ED3-4FA8-BDEC-778896161F8D}" dt="2023-11-29T10:50:27.848" v="1461" actId="47"/>
        <pc:sldMkLst>
          <pc:docMk/>
          <pc:sldMk cId="1308874339" sldId="2573"/>
        </pc:sldMkLst>
      </pc:sldChg>
      <pc:sldChg chg="del">
        <pc:chgData name="VICTOR JOSE GONZALEZ RODRIGUEZ" userId="3fdd7208-0adc-40d2-a594-662a5d66d0ad" providerId="ADAL" clId="{DB274422-3ED3-4FA8-BDEC-778896161F8D}" dt="2023-11-29T10:50:27.848" v="1461" actId="47"/>
        <pc:sldMkLst>
          <pc:docMk/>
          <pc:sldMk cId="589621086" sldId="2574"/>
        </pc:sldMkLst>
      </pc:sldChg>
      <pc:sldChg chg="del">
        <pc:chgData name="VICTOR JOSE GONZALEZ RODRIGUEZ" userId="3fdd7208-0adc-40d2-a594-662a5d66d0ad" providerId="ADAL" clId="{DB274422-3ED3-4FA8-BDEC-778896161F8D}" dt="2023-11-29T10:50:27.848" v="1461" actId="47"/>
        <pc:sldMkLst>
          <pc:docMk/>
          <pc:sldMk cId="315626691" sldId="2575"/>
        </pc:sldMkLst>
      </pc:sldChg>
      <pc:sldChg chg="del">
        <pc:chgData name="VICTOR JOSE GONZALEZ RODRIGUEZ" userId="3fdd7208-0adc-40d2-a594-662a5d66d0ad" providerId="ADAL" clId="{DB274422-3ED3-4FA8-BDEC-778896161F8D}" dt="2023-11-29T10:50:27.848" v="1461" actId="47"/>
        <pc:sldMkLst>
          <pc:docMk/>
          <pc:sldMk cId="2297081815" sldId="2576"/>
        </pc:sldMkLst>
      </pc:sldChg>
      <pc:sldChg chg="del">
        <pc:chgData name="VICTOR JOSE GONZALEZ RODRIGUEZ" userId="3fdd7208-0adc-40d2-a594-662a5d66d0ad" providerId="ADAL" clId="{DB274422-3ED3-4FA8-BDEC-778896161F8D}" dt="2023-11-29T10:50:27.848" v="1461" actId="47"/>
        <pc:sldMkLst>
          <pc:docMk/>
          <pc:sldMk cId="1358977572" sldId="2577"/>
        </pc:sldMkLst>
      </pc:sldChg>
      <pc:sldChg chg="del">
        <pc:chgData name="VICTOR JOSE GONZALEZ RODRIGUEZ" userId="3fdd7208-0adc-40d2-a594-662a5d66d0ad" providerId="ADAL" clId="{DB274422-3ED3-4FA8-BDEC-778896161F8D}" dt="2023-11-29T10:50:27.848" v="1461" actId="47"/>
        <pc:sldMkLst>
          <pc:docMk/>
          <pc:sldMk cId="4081387968" sldId="2578"/>
        </pc:sldMkLst>
      </pc:sldChg>
      <pc:sldChg chg="del">
        <pc:chgData name="VICTOR JOSE GONZALEZ RODRIGUEZ" userId="3fdd7208-0adc-40d2-a594-662a5d66d0ad" providerId="ADAL" clId="{DB274422-3ED3-4FA8-BDEC-778896161F8D}" dt="2023-11-29T10:50:27.848" v="1461" actId="47"/>
        <pc:sldMkLst>
          <pc:docMk/>
          <pc:sldMk cId="450318133" sldId="2579"/>
        </pc:sldMkLst>
      </pc:sldChg>
      <pc:sldChg chg="del">
        <pc:chgData name="VICTOR JOSE GONZALEZ RODRIGUEZ" userId="3fdd7208-0adc-40d2-a594-662a5d66d0ad" providerId="ADAL" clId="{DB274422-3ED3-4FA8-BDEC-778896161F8D}" dt="2023-11-29T10:50:27.848" v="1461" actId="47"/>
        <pc:sldMkLst>
          <pc:docMk/>
          <pc:sldMk cId="2793606767" sldId="2580"/>
        </pc:sldMkLst>
      </pc:sldChg>
      <pc:sldChg chg="del">
        <pc:chgData name="VICTOR JOSE GONZALEZ RODRIGUEZ" userId="3fdd7208-0adc-40d2-a594-662a5d66d0ad" providerId="ADAL" clId="{DB274422-3ED3-4FA8-BDEC-778896161F8D}" dt="2023-11-29T10:50:27.848" v="1461" actId="47"/>
        <pc:sldMkLst>
          <pc:docMk/>
          <pc:sldMk cId="1935256189" sldId="2581"/>
        </pc:sldMkLst>
      </pc:sldChg>
      <pc:sldChg chg="del">
        <pc:chgData name="VICTOR JOSE GONZALEZ RODRIGUEZ" userId="3fdd7208-0adc-40d2-a594-662a5d66d0ad" providerId="ADAL" clId="{DB274422-3ED3-4FA8-BDEC-778896161F8D}" dt="2023-11-29T10:50:27.848" v="1461" actId="47"/>
        <pc:sldMkLst>
          <pc:docMk/>
          <pc:sldMk cId="419402629" sldId="2582"/>
        </pc:sldMkLst>
      </pc:sldChg>
      <pc:sldChg chg="del">
        <pc:chgData name="VICTOR JOSE GONZALEZ RODRIGUEZ" userId="3fdd7208-0adc-40d2-a594-662a5d66d0ad" providerId="ADAL" clId="{DB274422-3ED3-4FA8-BDEC-778896161F8D}" dt="2023-11-29T10:50:27.848" v="1461" actId="47"/>
        <pc:sldMkLst>
          <pc:docMk/>
          <pc:sldMk cId="1560586788" sldId="2583"/>
        </pc:sldMkLst>
      </pc:sldChg>
      <pc:sldChg chg="del">
        <pc:chgData name="VICTOR JOSE GONZALEZ RODRIGUEZ" userId="3fdd7208-0adc-40d2-a594-662a5d66d0ad" providerId="ADAL" clId="{DB274422-3ED3-4FA8-BDEC-778896161F8D}" dt="2023-11-29T10:50:27.848" v="1461" actId="47"/>
        <pc:sldMkLst>
          <pc:docMk/>
          <pc:sldMk cId="1105247926" sldId="2585"/>
        </pc:sldMkLst>
      </pc:sldChg>
      <pc:sldChg chg="del">
        <pc:chgData name="VICTOR JOSE GONZALEZ RODRIGUEZ" userId="3fdd7208-0adc-40d2-a594-662a5d66d0ad" providerId="ADAL" clId="{DB274422-3ED3-4FA8-BDEC-778896161F8D}" dt="2023-11-29T10:50:27.848" v="1461" actId="47"/>
        <pc:sldMkLst>
          <pc:docMk/>
          <pc:sldMk cId="2863508324" sldId="2586"/>
        </pc:sldMkLst>
      </pc:sldChg>
      <pc:sldChg chg="del">
        <pc:chgData name="VICTOR JOSE GONZALEZ RODRIGUEZ" userId="3fdd7208-0adc-40d2-a594-662a5d66d0ad" providerId="ADAL" clId="{DB274422-3ED3-4FA8-BDEC-778896161F8D}" dt="2023-11-29T10:50:27.848" v="1461" actId="47"/>
        <pc:sldMkLst>
          <pc:docMk/>
          <pc:sldMk cId="2866272155" sldId="2587"/>
        </pc:sldMkLst>
      </pc:sldChg>
      <pc:sldChg chg="del">
        <pc:chgData name="VICTOR JOSE GONZALEZ RODRIGUEZ" userId="3fdd7208-0adc-40d2-a594-662a5d66d0ad" providerId="ADAL" clId="{DB274422-3ED3-4FA8-BDEC-778896161F8D}" dt="2023-11-29T10:50:27.848" v="1461" actId="47"/>
        <pc:sldMkLst>
          <pc:docMk/>
          <pc:sldMk cId="637930988" sldId="2588"/>
        </pc:sldMkLst>
      </pc:sldChg>
      <pc:sldChg chg="del">
        <pc:chgData name="VICTOR JOSE GONZALEZ RODRIGUEZ" userId="3fdd7208-0adc-40d2-a594-662a5d66d0ad" providerId="ADAL" clId="{DB274422-3ED3-4FA8-BDEC-778896161F8D}" dt="2023-11-29T10:50:27.848" v="1461" actId="47"/>
        <pc:sldMkLst>
          <pc:docMk/>
          <pc:sldMk cId="1348143821" sldId="2589"/>
        </pc:sldMkLst>
      </pc:sldChg>
      <pc:sldChg chg="del">
        <pc:chgData name="VICTOR JOSE GONZALEZ RODRIGUEZ" userId="3fdd7208-0adc-40d2-a594-662a5d66d0ad" providerId="ADAL" clId="{DB274422-3ED3-4FA8-BDEC-778896161F8D}" dt="2023-12-11T10:39:00.322" v="4881" actId="47"/>
        <pc:sldMkLst>
          <pc:docMk/>
          <pc:sldMk cId="3142337936" sldId="2594"/>
        </pc:sldMkLst>
      </pc:sldChg>
      <pc:sldChg chg="del">
        <pc:chgData name="VICTOR JOSE GONZALEZ RODRIGUEZ" userId="3fdd7208-0adc-40d2-a594-662a5d66d0ad" providerId="ADAL" clId="{DB274422-3ED3-4FA8-BDEC-778896161F8D}" dt="2023-12-11T10:39:00.322" v="4881" actId="47"/>
        <pc:sldMkLst>
          <pc:docMk/>
          <pc:sldMk cId="695111382" sldId="2595"/>
        </pc:sldMkLst>
      </pc:sldChg>
      <pc:sldChg chg="del">
        <pc:chgData name="VICTOR JOSE GONZALEZ RODRIGUEZ" userId="3fdd7208-0adc-40d2-a594-662a5d66d0ad" providerId="ADAL" clId="{DB274422-3ED3-4FA8-BDEC-778896161F8D}" dt="2023-12-11T10:39:00.322" v="4881" actId="47"/>
        <pc:sldMkLst>
          <pc:docMk/>
          <pc:sldMk cId="1531996165" sldId="2597"/>
        </pc:sldMkLst>
      </pc:sldChg>
      <pc:sldChg chg="del">
        <pc:chgData name="VICTOR JOSE GONZALEZ RODRIGUEZ" userId="3fdd7208-0adc-40d2-a594-662a5d66d0ad" providerId="ADAL" clId="{DB274422-3ED3-4FA8-BDEC-778896161F8D}" dt="2023-12-11T10:39:00.322" v="4881" actId="47"/>
        <pc:sldMkLst>
          <pc:docMk/>
          <pc:sldMk cId="1172345547" sldId="2602"/>
        </pc:sldMkLst>
      </pc:sldChg>
      <pc:sldChg chg="del">
        <pc:chgData name="VICTOR JOSE GONZALEZ RODRIGUEZ" userId="3fdd7208-0adc-40d2-a594-662a5d66d0ad" providerId="ADAL" clId="{DB274422-3ED3-4FA8-BDEC-778896161F8D}" dt="2023-12-11T10:39:00.322" v="4881" actId="47"/>
        <pc:sldMkLst>
          <pc:docMk/>
          <pc:sldMk cId="2328983533" sldId="2603"/>
        </pc:sldMkLst>
      </pc:sldChg>
      <pc:sldChg chg="del">
        <pc:chgData name="VICTOR JOSE GONZALEZ RODRIGUEZ" userId="3fdd7208-0adc-40d2-a594-662a5d66d0ad" providerId="ADAL" clId="{DB274422-3ED3-4FA8-BDEC-778896161F8D}" dt="2023-12-11T10:39:00.322" v="4881" actId="47"/>
        <pc:sldMkLst>
          <pc:docMk/>
          <pc:sldMk cId="3116884733" sldId="2604"/>
        </pc:sldMkLst>
      </pc:sldChg>
      <pc:sldChg chg="del">
        <pc:chgData name="VICTOR JOSE GONZALEZ RODRIGUEZ" userId="3fdd7208-0adc-40d2-a594-662a5d66d0ad" providerId="ADAL" clId="{DB274422-3ED3-4FA8-BDEC-778896161F8D}" dt="2023-12-11T10:39:00.322" v="4881" actId="47"/>
        <pc:sldMkLst>
          <pc:docMk/>
          <pc:sldMk cId="3108016197" sldId="2605"/>
        </pc:sldMkLst>
      </pc:sldChg>
      <pc:sldChg chg="del">
        <pc:chgData name="VICTOR JOSE GONZALEZ RODRIGUEZ" userId="3fdd7208-0adc-40d2-a594-662a5d66d0ad" providerId="ADAL" clId="{DB274422-3ED3-4FA8-BDEC-778896161F8D}" dt="2023-12-11T10:39:00.322" v="4881" actId="47"/>
        <pc:sldMkLst>
          <pc:docMk/>
          <pc:sldMk cId="1452864823" sldId="2606"/>
        </pc:sldMkLst>
      </pc:sldChg>
      <pc:sldChg chg="del">
        <pc:chgData name="VICTOR JOSE GONZALEZ RODRIGUEZ" userId="3fdd7208-0adc-40d2-a594-662a5d66d0ad" providerId="ADAL" clId="{DB274422-3ED3-4FA8-BDEC-778896161F8D}" dt="2023-12-11T10:39:00.322" v="4881" actId="47"/>
        <pc:sldMkLst>
          <pc:docMk/>
          <pc:sldMk cId="3152456902" sldId="2607"/>
        </pc:sldMkLst>
      </pc:sldChg>
      <pc:sldChg chg="del">
        <pc:chgData name="VICTOR JOSE GONZALEZ RODRIGUEZ" userId="3fdd7208-0adc-40d2-a594-662a5d66d0ad" providerId="ADAL" clId="{DB274422-3ED3-4FA8-BDEC-778896161F8D}" dt="2023-12-11T10:39:00.322" v="4881" actId="47"/>
        <pc:sldMkLst>
          <pc:docMk/>
          <pc:sldMk cId="714135019" sldId="2608"/>
        </pc:sldMkLst>
      </pc:sldChg>
      <pc:sldChg chg="modSp mod">
        <pc:chgData name="VICTOR JOSE GONZALEZ RODRIGUEZ" userId="3fdd7208-0adc-40d2-a594-662a5d66d0ad" providerId="ADAL" clId="{DB274422-3ED3-4FA8-BDEC-778896161F8D}" dt="2023-11-25T08:36:41.955" v="13" actId="1076"/>
        <pc:sldMkLst>
          <pc:docMk/>
          <pc:sldMk cId="1048923871" sldId="2609"/>
        </pc:sldMkLst>
      </pc:sldChg>
      <pc:sldChg chg="del">
        <pc:chgData name="VICTOR JOSE GONZALEZ RODRIGUEZ" userId="3fdd7208-0adc-40d2-a594-662a5d66d0ad" providerId="ADAL" clId="{DB274422-3ED3-4FA8-BDEC-778896161F8D}" dt="2023-12-11T10:39:00.322" v="4881" actId="47"/>
        <pc:sldMkLst>
          <pc:docMk/>
          <pc:sldMk cId="821015449" sldId="2610"/>
        </pc:sldMkLst>
      </pc:sldChg>
      <pc:sldChg chg="del">
        <pc:chgData name="VICTOR JOSE GONZALEZ RODRIGUEZ" userId="3fdd7208-0adc-40d2-a594-662a5d66d0ad" providerId="ADAL" clId="{DB274422-3ED3-4FA8-BDEC-778896161F8D}" dt="2023-12-11T10:39:00.322" v="4881" actId="47"/>
        <pc:sldMkLst>
          <pc:docMk/>
          <pc:sldMk cId="2750929441" sldId="2611"/>
        </pc:sldMkLst>
      </pc:sldChg>
      <pc:sldChg chg="modSp mod">
        <pc:chgData name="VICTOR JOSE GONZALEZ RODRIGUEZ" userId="3fdd7208-0adc-40d2-a594-662a5d66d0ad" providerId="ADAL" clId="{DB274422-3ED3-4FA8-BDEC-778896161F8D}" dt="2023-12-11T10:44:34.293" v="5171" actId="1036"/>
        <pc:sldMkLst>
          <pc:docMk/>
          <pc:sldMk cId="2214254681" sldId="2630"/>
        </pc:sldMkLst>
      </pc:sldChg>
      <pc:sldChg chg="del">
        <pc:chgData name="VICTOR JOSE GONZALEZ RODRIGUEZ" userId="3fdd7208-0adc-40d2-a594-662a5d66d0ad" providerId="ADAL" clId="{DB274422-3ED3-4FA8-BDEC-778896161F8D}" dt="2023-11-29T11:08:27.546" v="1649" actId="47"/>
        <pc:sldMkLst>
          <pc:docMk/>
          <pc:sldMk cId="4276467199" sldId="2631"/>
        </pc:sldMkLst>
      </pc:sldChg>
      <pc:sldChg chg="addSp delSp modSp mod">
        <pc:chgData name="VICTOR JOSE GONZALEZ RODRIGUEZ" userId="3fdd7208-0adc-40d2-a594-662a5d66d0ad" providerId="ADAL" clId="{DB274422-3ED3-4FA8-BDEC-778896161F8D}" dt="2023-12-11T10:58:37.601" v="5485" actId="20577"/>
        <pc:sldMkLst>
          <pc:docMk/>
          <pc:sldMk cId="3248207015" sldId="2640"/>
        </pc:sldMkLst>
      </pc:sldChg>
      <pc:sldChg chg="del">
        <pc:chgData name="VICTOR JOSE GONZALEZ RODRIGUEZ" userId="3fdd7208-0adc-40d2-a594-662a5d66d0ad" providerId="ADAL" clId="{DB274422-3ED3-4FA8-BDEC-778896161F8D}" dt="2023-12-12T07:52:24.797" v="9236" actId="47"/>
        <pc:sldMkLst>
          <pc:docMk/>
          <pc:sldMk cId="162537288" sldId="2641"/>
        </pc:sldMkLst>
      </pc:sldChg>
      <pc:sldChg chg="modSp mod">
        <pc:chgData name="VICTOR JOSE GONZALEZ RODRIGUEZ" userId="3fdd7208-0adc-40d2-a594-662a5d66d0ad" providerId="ADAL" clId="{DB274422-3ED3-4FA8-BDEC-778896161F8D}" dt="2023-12-11T10:40:31.834" v="4883" actId="113"/>
        <pc:sldMkLst>
          <pc:docMk/>
          <pc:sldMk cId="1065883929" sldId="2646"/>
        </pc:sldMkLst>
      </pc:sldChg>
      <pc:sldChg chg="addSp modSp mod">
        <pc:chgData name="VICTOR JOSE GONZALEZ RODRIGUEZ" userId="3fdd7208-0adc-40d2-a594-662a5d66d0ad" providerId="ADAL" clId="{DB274422-3ED3-4FA8-BDEC-778896161F8D}" dt="2023-12-11T10:41:43.923" v="5066"/>
        <pc:sldMkLst>
          <pc:docMk/>
          <pc:sldMk cId="414377838" sldId="2647"/>
        </pc:sldMkLst>
      </pc:sldChg>
      <pc:sldChg chg="modSp mod">
        <pc:chgData name="VICTOR JOSE GONZALEZ RODRIGUEZ" userId="3fdd7208-0adc-40d2-a594-662a5d66d0ad" providerId="ADAL" clId="{DB274422-3ED3-4FA8-BDEC-778896161F8D}" dt="2023-12-12T19:09:04.339" v="10417" actId="20577"/>
        <pc:sldMkLst>
          <pc:docMk/>
          <pc:sldMk cId="573960898" sldId="2649"/>
        </pc:sldMkLst>
      </pc:sldChg>
      <pc:sldChg chg="modSp mod">
        <pc:chgData name="VICTOR JOSE GONZALEZ RODRIGUEZ" userId="3fdd7208-0adc-40d2-a594-662a5d66d0ad" providerId="ADAL" clId="{DB274422-3ED3-4FA8-BDEC-778896161F8D}" dt="2023-11-29T11:15:41.367" v="1833" actId="20577"/>
        <pc:sldMkLst>
          <pc:docMk/>
          <pc:sldMk cId="408096077" sldId="2655"/>
        </pc:sldMkLst>
      </pc:sldChg>
      <pc:sldChg chg="modSp mod">
        <pc:chgData name="VICTOR JOSE GONZALEZ RODRIGUEZ" userId="3fdd7208-0adc-40d2-a594-662a5d66d0ad" providerId="ADAL" clId="{DB274422-3ED3-4FA8-BDEC-778896161F8D}" dt="2023-11-29T11:15:51.469" v="1861" actId="20577"/>
        <pc:sldMkLst>
          <pc:docMk/>
          <pc:sldMk cId="3053159413" sldId="2656"/>
        </pc:sldMkLst>
      </pc:sldChg>
      <pc:sldChg chg="modSp mod">
        <pc:chgData name="VICTOR JOSE GONZALEZ RODRIGUEZ" userId="3fdd7208-0adc-40d2-a594-662a5d66d0ad" providerId="ADAL" clId="{DB274422-3ED3-4FA8-BDEC-778896161F8D}" dt="2023-11-29T11:16:03.279" v="1891" actId="20577"/>
        <pc:sldMkLst>
          <pc:docMk/>
          <pc:sldMk cId="1756787472" sldId="2657"/>
        </pc:sldMkLst>
      </pc:sldChg>
      <pc:sldChg chg="modSp mod">
        <pc:chgData name="VICTOR JOSE GONZALEZ RODRIGUEZ" userId="3fdd7208-0adc-40d2-a594-662a5d66d0ad" providerId="ADAL" clId="{DB274422-3ED3-4FA8-BDEC-778896161F8D}" dt="2023-11-29T11:16:17.420" v="1933" actId="20577"/>
        <pc:sldMkLst>
          <pc:docMk/>
          <pc:sldMk cId="439792813" sldId="2658"/>
        </pc:sldMkLst>
      </pc:sldChg>
      <pc:sldChg chg="modSp mod">
        <pc:chgData name="VICTOR JOSE GONZALEZ RODRIGUEZ" userId="3fdd7208-0adc-40d2-a594-662a5d66d0ad" providerId="ADAL" clId="{DB274422-3ED3-4FA8-BDEC-778896161F8D}" dt="2023-11-29T11:16:41.024" v="1985" actId="20577"/>
        <pc:sldMkLst>
          <pc:docMk/>
          <pc:sldMk cId="3483871750" sldId="2659"/>
        </pc:sldMkLst>
      </pc:sldChg>
      <pc:sldChg chg="addSp delSp modSp mod">
        <pc:chgData name="VICTOR JOSE GONZALEZ RODRIGUEZ" userId="3fdd7208-0adc-40d2-a594-662a5d66d0ad" providerId="ADAL" clId="{DB274422-3ED3-4FA8-BDEC-778896161F8D}" dt="2023-11-29T11:17:01.988" v="2025" actId="20577"/>
        <pc:sldMkLst>
          <pc:docMk/>
          <pc:sldMk cId="1007093869" sldId="2660"/>
        </pc:sldMkLst>
      </pc:sldChg>
      <pc:sldChg chg="modSp mod">
        <pc:chgData name="VICTOR JOSE GONZALEZ RODRIGUEZ" userId="3fdd7208-0adc-40d2-a594-662a5d66d0ad" providerId="ADAL" clId="{DB274422-3ED3-4FA8-BDEC-778896161F8D}" dt="2023-12-12T19:09:17.147" v="10418" actId="20577"/>
        <pc:sldMkLst>
          <pc:docMk/>
          <pc:sldMk cId="3596501506" sldId="2661"/>
        </pc:sldMkLst>
      </pc:sldChg>
      <pc:sldChg chg="addSp delSp modSp new mod">
        <pc:chgData name="VICTOR JOSE GONZALEZ RODRIGUEZ" userId="3fdd7208-0adc-40d2-a594-662a5d66d0ad" providerId="ADAL" clId="{DB274422-3ED3-4FA8-BDEC-778896161F8D}" dt="2023-11-29T11:17:15.752" v="2057" actId="20577"/>
        <pc:sldMkLst>
          <pc:docMk/>
          <pc:sldMk cId="1147924416" sldId="2662"/>
        </pc:sldMkLst>
      </pc:sldChg>
      <pc:sldChg chg="addSp delSp modSp new mod">
        <pc:chgData name="VICTOR JOSE GONZALEZ RODRIGUEZ" userId="3fdd7208-0adc-40d2-a594-662a5d66d0ad" providerId="ADAL" clId="{DB274422-3ED3-4FA8-BDEC-778896161F8D}" dt="2023-11-29T11:17:50.109" v="2099" actId="20577"/>
        <pc:sldMkLst>
          <pc:docMk/>
          <pc:sldMk cId="4263786770" sldId="2663"/>
        </pc:sldMkLst>
      </pc:sldChg>
      <pc:sldChg chg="addSp delSp modSp new mod">
        <pc:chgData name="VICTOR JOSE GONZALEZ RODRIGUEZ" userId="3fdd7208-0adc-40d2-a594-662a5d66d0ad" providerId="ADAL" clId="{DB274422-3ED3-4FA8-BDEC-778896161F8D}" dt="2023-11-29T11:18:56.735" v="2206" actId="1076"/>
        <pc:sldMkLst>
          <pc:docMk/>
          <pc:sldMk cId="2841579213" sldId="2664"/>
        </pc:sldMkLst>
      </pc:sldChg>
      <pc:sldChg chg="addSp delSp modSp new mod">
        <pc:chgData name="VICTOR JOSE GONZALEZ RODRIGUEZ" userId="3fdd7208-0adc-40d2-a594-662a5d66d0ad" providerId="ADAL" clId="{DB274422-3ED3-4FA8-BDEC-778896161F8D}" dt="2023-11-29T11:19:30.215" v="2266" actId="20577"/>
        <pc:sldMkLst>
          <pc:docMk/>
          <pc:sldMk cId="264670273" sldId="2665"/>
        </pc:sldMkLst>
      </pc:sldChg>
      <pc:sldChg chg="addSp delSp modSp new mod">
        <pc:chgData name="VICTOR JOSE GONZALEZ RODRIGUEZ" userId="3fdd7208-0adc-40d2-a594-662a5d66d0ad" providerId="ADAL" clId="{DB274422-3ED3-4FA8-BDEC-778896161F8D}" dt="2023-11-29T11:23:49.235" v="2614" actId="20577"/>
        <pc:sldMkLst>
          <pc:docMk/>
          <pc:sldMk cId="2331072215" sldId="2666"/>
        </pc:sldMkLst>
      </pc:sldChg>
      <pc:sldChg chg="addSp modSp new mod">
        <pc:chgData name="VICTOR JOSE GONZALEZ RODRIGUEZ" userId="3fdd7208-0adc-40d2-a594-662a5d66d0ad" providerId="ADAL" clId="{DB274422-3ED3-4FA8-BDEC-778896161F8D}" dt="2023-11-29T11:23:58.673" v="2638" actId="20577"/>
        <pc:sldMkLst>
          <pc:docMk/>
          <pc:sldMk cId="3980576605" sldId="2667"/>
        </pc:sldMkLst>
      </pc:sldChg>
      <pc:sldChg chg="addSp delSp modSp new mod">
        <pc:chgData name="VICTOR JOSE GONZALEZ RODRIGUEZ" userId="3fdd7208-0adc-40d2-a594-662a5d66d0ad" providerId="ADAL" clId="{DB274422-3ED3-4FA8-BDEC-778896161F8D}" dt="2023-11-29T11:19:11.031" v="2231" actId="20577"/>
        <pc:sldMkLst>
          <pc:docMk/>
          <pc:sldMk cId="3785725408" sldId="2668"/>
        </pc:sldMkLst>
      </pc:sldChg>
      <pc:sldChg chg="addSp modSp new mod">
        <pc:chgData name="VICTOR JOSE GONZALEZ RODRIGUEZ" userId="3fdd7208-0adc-40d2-a594-662a5d66d0ad" providerId="ADAL" clId="{DB274422-3ED3-4FA8-BDEC-778896161F8D}" dt="2023-11-29T11:10:06.887" v="1799" actId="1036"/>
        <pc:sldMkLst>
          <pc:docMk/>
          <pc:sldMk cId="2441467411" sldId="2669"/>
        </pc:sldMkLst>
      </pc:sldChg>
      <pc:sldChg chg="addSp delSp modSp new mod">
        <pc:chgData name="VICTOR JOSE GONZALEZ RODRIGUEZ" userId="3fdd7208-0adc-40d2-a594-662a5d66d0ad" providerId="ADAL" clId="{DB274422-3ED3-4FA8-BDEC-778896161F8D}" dt="2023-11-29T11:36:24.931" v="3551" actId="1035"/>
        <pc:sldMkLst>
          <pc:docMk/>
          <pc:sldMk cId="3795280380" sldId="2670"/>
        </pc:sldMkLst>
      </pc:sldChg>
      <pc:sldChg chg="addSp modSp new mod">
        <pc:chgData name="VICTOR JOSE GONZALEZ RODRIGUEZ" userId="3fdd7208-0adc-40d2-a594-662a5d66d0ad" providerId="ADAL" clId="{DB274422-3ED3-4FA8-BDEC-778896161F8D}" dt="2023-11-29T11:37:31.239" v="3552" actId="1076"/>
        <pc:sldMkLst>
          <pc:docMk/>
          <pc:sldMk cId="1368634086" sldId="2671"/>
        </pc:sldMkLst>
      </pc:sldChg>
      <pc:sldChg chg="new">
        <pc:chgData name="VICTOR JOSE GONZALEZ RODRIGUEZ" userId="3fdd7208-0adc-40d2-a594-662a5d66d0ad" providerId="ADAL" clId="{DB274422-3ED3-4FA8-BDEC-778896161F8D}" dt="2023-11-29T11:22:20.287" v="2565" actId="680"/>
        <pc:sldMkLst>
          <pc:docMk/>
          <pc:sldMk cId="539726392" sldId="2672"/>
        </pc:sldMkLst>
      </pc:sldChg>
      <pc:sldChg chg="new">
        <pc:chgData name="VICTOR JOSE GONZALEZ RODRIGUEZ" userId="3fdd7208-0adc-40d2-a594-662a5d66d0ad" providerId="ADAL" clId="{DB274422-3ED3-4FA8-BDEC-778896161F8D}" dt="2023-11-29T11:22:20.317" v="2566" actId="680"/>
        <pc:sldMkLst>
          <pc:docMk/>
          <pc:sldMk cId="1704035364" sldId="2673"/>
        </pc:sldMkLst>
      </pc:sldChg>
      <pc:sldChg chg="addSp delSp modSp new mod">
        <pc:chgData name="VICTOR JOSE GONZALEZ RODRIGUEZ" userId="3fdd7208-0adc-40d2-a594-662a5d66d0ad" providerId="ADAL" clId="{DB274422-3ED3-4FA8-BDEC-778896161F8D}" dt="2023-12-11T10:29:13.153" v="4406"/>
        <pc:sldMkLst>
          <pc:docMk/>
          <pc:sldMk cId="4090203028" sldId="2674"/>
        </pc:sldMkLst>
      </pc:sldChg>
      <pc:sldChg chg="addSp delSp modSp new mod">
        <pc:chgData name="VICTOR JOSE GONZALEZ RODRIGUEZ" userId="3fdd7208-0adc-40d2-a594-662a5d66d0ad" providerId="ADAL" clId="{DB274422-3ED3-4FA8-BDEC-778896161F8D}" dt="2023-12-11T10:32:31.540" v="4647"/>
        <pc:sldMkLst>
          <pc:docMk/>
          <pc:sldMk cId="793946483" sldId="2675"/>
        </pc:sldMkLst>
      </pc:sldChg>
      <pc:sldChg chg="addSp delSp modSp new mod">
        <pc:chgData name="VICTOR JOSE GONZALEZ RODRIGUEZ" userId="3fdd7208-0adc-40d2-a594-662a5d66d0ad" providerId="ADAL" clId="{DB274422-3ED3-4FA8-BDEC-778896161F8D}" dt="2023-12-11T10:38:45.082" v="4880" actId="20577"/>
        <pc:sldMkLst>
          <pc:docMk/>
          <pc:sldMk cId="2119627979" sldId="2676"/>
        </pc:sldMkLst>
      </pc:sldChg>
      <pc:sldChg chg="addSp modSp new mod">
        <pc:chgData name="VICTOR JOSE GONZALEZ RODRIGUEZ" userId="3fdd7208-0adc-40d2-a594-662a5d66d0ad" providerId="ADAL" clId="{DB274422-3ED3-4FA8-BDEC-778896161F8D}" dt="2023-11-29T11:39:50.299" v="3772" actId="20577"/>
        <pc:sldMkLst>
          <pc:docMk/>
          <pc:sldMk cId="2788722207" sldId="2677"/>
        </pc:sldMkLst>
      </pc:sldChg>
      <pc:sldChg chg="del">
        <pc:chgData name="VICTOR JOSE GONZALEZ RODRIGUEZ" userId="3fdd7208-0adc-40d2-a594-662a5d66d0ad" providerId="ADAL" clId="{DB274422-3ED3-4FA8-BDEC-778896161F8D}" dt="2023-12-12T07:52:24.797" v="9236" actId="47"/>
        <pc:sldMkLst>
          <pc:docMk/>
          <pc:sldMk cId="2132415895" sldId="2678"/>
        </pc:sldMkLst>
      </pc:sldChg>
      <pc:sldChg chg="del">
        <pc:chgData name="VICTOR JOSE GONZALEZ RODRIGUEZ" userId="3fdd7208-0adc-40d2-a594-662a5d66d0ad" providerId="ADAL" clId="{DB274422-3ED3-4FA8-BDEC-778896161F8D}" dt="2023-12-12T07:52:24.797" v="9236" actId="47"/>
        <pc:sldMkLst>
          <pc:docMk/>
          <pc:sldMk cId="3404608513" sldId="2679"/>
        </pc:sldMkLst>
      </pc:sldChg>
      <pc:sldChg chg="del">
        <pc:chgData name="VICTOR JOSE GONZALEZ RODRIGUEZ" userId="3fdd7208-0adc-40d2-a594-662a5d66d0ad" providerId="ADAL" clId="{DB274422-3ED3-4FA8-BDEC-778896161F8D}" dt="2023-12-12T07:52:24.797" v="9236" actId="47"/>
        <pc:sldMkLst>
          <pc:docMk/>
          <pc:sldMk cId="1372648236" sldId="2680"/>
        </pc:sldMkLst>
      </pc:sldChg>
      <pc:sldChg chg="del">
        <pc:chgData name="VICTOR JOSE GONZALEZ RODRIGUEZ" userId="3fdd7208-0adc-40d2-a594-662a5d66d0ad" providerId="ADAL" clId="{DB274422-3ED3-4FA8-BDEC-778896161F8D}" dt="2023-12-12T07:52:24.797" v="9236" actId="47"/>
        <pc:sldMkLst>
          <pc:docMk/>
          <pc:sldMk cId="3422266830" sldId="2681"/>
        </pc:sldMkLst>
      </pc:sldChg>
      <pc:sldChg chg="addSp modSp mod ord">
        <pc:chgData name="VICTOR JOSE GONZALEZ RODRIGUEZ" userId="3fdd7208-0adc-40d2-a594-662a5d66d0ad" providerId="ADAL" clId="{DB274422-3ED3-4FA8-BDEC-778896161F8D}" dt="2023-12-11T09:28:38.480" v="3844" actId="255"/>
        <pc:sldMkLst>
          <pc:docMk/>
          <pc:sldMk cId="3170537832" sldId="2682"/>
        </pc:sldMkLst>
      </pc:sldChg>
      <pc:sldChg chg="addSp modSp mod">
        <pc:chgData name="VICTOR JOSE GONZALEZ RODRIGUEZ" userId="3fdd7208-0adc-40d2-a594-662a5d66d0ad" providerId="ADAL" clId="{DB274422-3ED3-4FA8-BDEC-778896161F8D}" dt="2023-12-11T09:30:57.689" v="3954" actId="14100"/>
        <pc:sldMkLst>
          <pc:docMk/>
          <pc:sldMk cId="4075690301" sldId="2683"/>
        </pc:sldMkLst>
      </pc:sldChg>
      <pc:sldChg chg="new del">
        <pc:chgData name="VICTOR JOSE GONZALEZ RODRIGUEZ" userId="3fdd7208-0adc-40d2-a594-662a5d66d0ad" providerId="ADAL" clId="{DB274422-3ED3-4FA8-BDEC-778896161F8D}" dt="2023-12-11T10:43:59.050" v="5165" actId="47"/>
        <pc:sldMkLst>
          <pc:docMk/>
          <pc:sldMk cId="406876452" sldId="2684"/>
        </pc:sldMkLst>
      </pc:sldChg>
      <pc:sldChg chg="modSp add mod">
        <pc:chgData name="VICTOR JOSE GONZALEZ RODRIGUEZ" userId="3fdd7208-0adc-40d2-a594-662a5d66d0ad" providerId="ADAL" clId="{DB274422-3ED3-4FA8-BDEC-778896161F8D}" dt="2023-12-11T10:43:52.335" v="5164" actId="1036"/>
        <pc:sldMkLst>
          <pc:docMk/>
          <pc:sldMk cId="2057739516" sldId="2685"/>
        </pc:sldMkLst>
      </pc:sldChg>
      <pc:sldChg chg="modSp add mod">
        <pc:chgData name="VICTOR JOSE GONZALEZ RODRIGUEZ" userId="3fdd7208-0adc-40d2-a594-662a5d66d0ad" providerId="ADAL" clId="{DB274422-3ED3-4FA8-BDEC-778896161F8D}" dt="2023-12-18T08:58:32.765" v="20433" actId="20577"/>
        <pc:sldMkLst>
          <pc:docMk/>
          <pc:sldMk cId="3663637" sldId="2686"/>
        </pc:sldMkLst>
      </pc:sldChg>
      <pc:sldChg chg="addSp delSp modSp new mod">
        <pc:chgData name="VICTOR JOSE GONZALEZ RODRIGUEZ" userId="3fdd7208-0adc-40d2-a594-662a5d66d0ad" providerId="ADAL" clId="{DB274422-3ED3-4FA8-BDEC-778896161F8D}" dt="2023-12-12T07:50:54.323" v="9198" actId="114"/>
        <pc:sldMkLst>
          <pc:docMk/>
          <pc:sldMk cId="2919348967" sldId="2687"/>
        </pc:sldMkLst>
      </pc:sldChg>
      <pc:sldChg chg="addSp delSp modSp new mod">
        <pc:chgData name="VICTOR JOSE GONZALEZ RODRIGUEZ" userId="3fdd7208-0adc-40d2-a594-662a5d66d0ad" providerId="ADAL" clId="{DB274422-3ED3-4FA8-BDEC-778896161F8D}" dt="2023-12-12T07:50:49.871" v="9196" actId="114"/>
        <pc:sldMkLst>
          <pc:docMk/>
          <pc:sldMk cId="2598259651" sldId="2688"/>
        </pc:sldMkLst>
      </pc:sldChg>
      <pc:sldChg chg="addSp delSp modSp new mod">
        <pc:chgData name="VICTOR JOSE GONZALEZ RODRIGUEZ" userId="3fdd7208-0adc-40d2-a594-662a5d66d0ad" providerId="ADAL" clId="{DB274422-3ED3-4FA8-BDEC-778896161F8D}" dt="2023-12-11T11:53:05.647" v="8057" actId="1076"/>
        <pc:sldMkLst>
          <pc:docMk/>
          <pc:sldMk cId="2547884106" sldId="2689"/>
        </pc:sldMkLst>
      </pc:sldChg>
      <pc:sldChg chg="addSp delSp modSp new mod">
        <pc:chgData name="VICTOR JOSE GONZALEZ RODRIGUEZ" userId="3fdd7208-0adc-40d2-a594-662a5d66d0ad" providerId="ADAL" clId="{DB274422-3ED3-4FA8-BDEC-778896161F8D}" dt="2023-12-12T07:51:12.003" v="9231" actId="20577"/>
        <pc:sldMkLst>
          <pc:docMk/>
          <pc:sldMk cId="2238499087" sldId="2690"/>
        </pc:sldMkLst>
      </pc:sldChg>
      <pc:sldChg chg="addSp delSp modSp new mod">
        <pc:chgData name="VICTOR JOSE GONZALEZ RODRIGUEZ" userId="3fdd7208-0adc-40d2-a594-662a5d66d0ad" providerId="ADAL" clId="{DB274422-3ED3-4FA8-BDEC-778896161F8D}" dt="2023-12-12T07:51:52.949" v="9235" actId="20577"/>
        <pc:sldMkLst>
          <pc:docMk/>
          <pc:sldMk cId="2983660269" sldId="2691"/>
        </pc:sldMkLst>
      </pc:sldChg>
      <pc:sldChg chg="addSp delSp modSp new mod">
        <pc:chgData name="VICTOR JOSE GONZALEZ RODRIGUEZ" userId="3fdd7208-0adc-40d2-a594-662a5d66d0ad" providerId="ADAL" clId="{DB274422-3ED3-4FA8-BDEC-778896161F8D}" dt="2023-12-11T11:55:02.552" v="8422" actId="1076"/>
        <pc:sldMkLst>
          <pc:docMk/>
          <pc:sldMk cId="2559558632" sldId="2692"/>
        </pc:sldMkLst>
      </pc:sldChg>
      <pc:sldChg chg="addSp delSp modSp new mod">
        <pc:chgData name="VICTOR JOSE GONZALEZ RODRIGUEZ" userId="3fdd7208-0adc-40d2-a594-662a5d66d0ad" providerId="ADAL" clId="{DB274422-3ED3-4FA8-BDEC-778896161F8D}" dt="2023-12-11T11:59:58.329" v="9172" actId="14100"/>
        <pc:sldMkLst>
          <pc:docMk/>
          <pc:sldMk cId="248940531" sldId="2693"/>
        </pc:sldMkLst>
      </pc:sldChg>
      <pc:sldChg chg="addSp delSp modSp new mod">
        <pc:chgData name="VICTOR JOSE GONZALEZ RODRIGUEZ" userId="3fdd7208-0adc-40d2-a594-662a5d66d0ad" providerId="ADAL" clId="{DB274422-3ED3-4FA8-BDEC-778896161F8D}" dt="2023-12-13T08:45:13.699" v="11868" actId="1076"/>
        <pc:sldMkLst>
          <pc:docMk/>
          <pc:sldMk cId="2482010362" sldId="2694"/>
        </pc:sldMkLst>
      </pc:sldChg>
      <pc:sldChg chg="addSp delSp modSp new del mod">
        <pc:chgData name="VICTOR JOSE GONZALEZ RODRIGUEZ" userId="3fdd7208-0adc-40d2-a594-662a5d66d0ad" providerId="ADAL" clId="{DB274422-3ED3-4FA8-BDEC-778896161F8D}" dt="2023-12-12T07:52:24.797" v="9236" actId="47"/>
        <pc:sldMkLst>
          <pc:docMk/>
          <pc:sldMk cId="3958433310" sldId="2694"/>
        </pc:sldMkLst>
      </pc:sldChg>
      <pc:sldChg chg="addSp delSp modSp new mod">
        <pc:chgData name="VICTOR JOSE GONZALEZ RODRIGUEZ" userId="3fdd7208-0adc-40d2-a594-662a5d66d0ad" providerId="ADAL" clId="{DB274422-3ED3-4FA8-BDEC-778896161F8D}" dt="2023-12-12T07:55:52.258" v="9644" actId="20577"/>
        <pc:sldMkLst>
          <pc:docMk/>
          <pc:sldMk cId="2539121397" sldId="2695"/>
        </pc:sldMkLst>
      </pc:sldChg>
      <pc:sldChg chg="addSp delSp modSp new mod">
        <pc:chgData name="VICTOR JOSE GONZALEZ RODRIGUEZ" userId="3fdd7208-0adc-40d2-a594-662a5d66d0ad" providerId="ADAL" clId="{DB274422-3ED3-4FA8-BDEC-778896161F8D}" dt="2023-12-12T08:03:11.296" v="10416" actId="20577"/>
        <pc:sldMkLst>
          <pc:docMk/>
          <pc:sldMk cId="1298176168" sldId="2696"/>
        </pc:sldMkLst>
      </pc:sldChg>
      <pc:sldChg chg="modSp add mod">
        <pc:chgData name="VICTOR JOSE GONZALEZ RODRIGUEZ" userId="3fdd7208-0adc-40d2-a594-662a5d66d0ad" providerId="ADAL" clId="{DB274422-3ED3-4FA8-BDEC-778896161F8D}" dt="2023-12-18T11:53:34.317" v="28266" actId="1036"/>
        <pc:sldMkLst>
          <pc:docMk/>
          <pc:sldMk cId="4138672355" sldId="2697"/>
        </pc:sldMkLst>
      </pc:sldChg>
      <pc:sldChg chg="addSp delSp modSp new mod">
        <pc:chgData name="VICTOR JOSE GONZALEZ RODRIGUEZ" userId="3fdd7208-0adc-40d2-a594-662a5d66d0ad" providerId="ADAL" clId="{DB274422-3ED3-4FA8-BDEC-778896161F8D}" dt="2023-12-18T12:15:34.185" v="28269" actId="1076"/>
        <pc:sldMkLst>
          <pc:docMk/>
          <pc:sldMk cId="1974211139" sldId="2698"/>
        </pc:sldMkLst>
      </pc:sldChg>
      <pc:sldChg chg="addSp delSp modSp new mod">
        <pc:chgData name="VICTOR JOSE GONZALEZ RODRIGUEZ" userId="3fdd7208-0adc-40d2-a594-662a5d66d0ad" providerId="ADAL" clId="{DB274422-3ED3-4FA8-BDEC-778896161F8D}" dt="2023-12-13T08:39:57.481" v="11547" actId="20577"/>
        <pc:sldMkLst>
          <pc:docMk/>
          <pc:sldMk cId="3865321540" sldId="2699"/>
        </pc:sldMkLst>
      </pc:sldChg>
      <pc:sldChg chg="addSp delSp modSp new mod">
        <pc:chgData name="VICTOR JOSE GONZALEZ RODRIGUEZ" userId="3fdd7208-0adc-40d2-a594-662a5d66d0ad" providerId="ADAL" clId="{DB274422-3ED3-4FA8-BDEC-778896161F8D}" dt="2023-12-18T12:16:23.485" v="28297" actId="113"/>
        <pc:sldMkLst>
          <pc:docMk/>
          <pc:sldMk cId="1789959358" sldId="2700"/>
        </pc:sldMkLst>
      </pc:sldChg>
      <pc:sldChg chg="addSp modSp new mod">
        <pc:chgData name="VICTOR JOSE GONZALEZ RODRIGUEZ" userId="3fdd7208-0adc-40d2-a594-662a5d66d0ad" providerId="ADAL" clId="{DB274422-3ED3-4FA8-BDEC-778896161F8D}" dt="2023-12-18T12:16:01.464" v="28295" actId="207"/>
        <pc:sldMkLst>
          <pc:docMk/>
          <pc:sldMk cId="176837981" sldId="2701"/>
        </pc:sldMkLst>
      </pc:sldChg>
      <pc:sldChg chg="addSp delSp modSp new mod">
        <pc:chgData name="VICTOR JOSE GONZALEZ RODRIGUEZ" userId="3fdd7208-0adc-40d2-a594-662a5d66d0ad" providerId="ADAL" clId="{DB274422-3ED3-4FA8-BDEC-778896161F8D}" dt="2023-12-18T12:16:42.694" v="28299" actId="403"/>
        <pc:sldMkLst>
          <pc:docMk/>
          <pc:sldMk cId="2666139593" sldId="2702"/>
        </pc:sldMkLst>
      </pc:sldChg>
      <pc:sldChg chg="addSp modSp new mod">
        <pc:chgData name="VICTOR JOSE GONZALEZ RODRIGUEZ" userId="3fdd7208-0adc-40d2-a594-662a5d66d0ad" providerId="ADAL" clId="{DB274422-3ED3-4FA8-BDEC-778896161F8D}" dt="2023-12-18T12:17:18.978" v="28329" actId="20577"/>
        <pc:sldMkLst>
          <pc:docMk/>
          <pc:sldMk cId="1815350793" sldId="2703"/>
        </pc:sldMkLst>
      </pc:sldChg>
      <pc:sldChg chg="addSp delSp modSp new mod">
        <pc:chgData name="VICTOR JOSE GONZALEZ RODRIGUEZ" userId="3fdd7208-0adc-40d2-a594-662a5d66d0ad" providerId="ADAL" clId="{DB274422-3ED3-4FA8-BDEC-778896161F8D}" dt="2023-12-18T12:17:37.937" v="28330" actId="113"/>
        <pc:sldMkLst>
          <pc:docMk/>
          <pc:sldMk cId="2188738049" sldId="2704"/>
        </pc:sldMkLst>
      </pc:sldChg>
      <pc:sldChg chg="addSp delSp modSp new mod">
        <pc:chgData name="VICTOR JOSE GONZALEZ RODRIGUEZ" userId="3fdd7208-0adc-40d2-a594-662a5d66d0ad" providerId="ADAL" clId="{DB274422-3ED3-4FA8-BDEC-778896161F8D}" dt="2023-12-13T12:43:14.813" v="15515" actId="20577"/>
        <pc:sldMkLst>
          <pc:docMk/>
          <pc:sldMk cId="2194096162" sldId="2705"/>
        </pc:sldMkLst>
      </pc:sldChg>
      <pc:sldChg chg="addSp delSp modSp new mod">
        <pc:chgData name="VICTOR JOSE GONZALEZ RODRIGUEZ" userId="3fdd7208-0adc-40d2-a594-662a5d66d0ad" providerId="ADAL" clId="{DB274422-3ED3-4FA8-BDEC-778896161F8D}" dt="2023-12-13T12:48:09.846" v="15692" actId="1035"/>
        <pc:sldMkLst>
          <pc:docMk/>
          <pc:sldMk cId="3749178449" sldId="2706"/>
        </pc:sldMkLst>
      </pc:sldChg>
      <pc:sldChg chg="addSp delSp modSp new mod">
        <pc:chgData name="VICTOR JOSE GONZALEZ RODRIGUEZ" userId="3fdd7208-0adc-40d2-a594-662a5d66d0ad" providerId="ADAL" clId="{DB274422-3ED3-4FA8-BDEC-778896161F8D}" dt="2023-12-18T12:18:15.687" v="28333" actId="404"/>
        <pc:sldMkLst>
          <pc:docMk/>
          <pc:sldMk cId="2258459234" sldId="2707"/>
        </pc:sldMkLst>
      </pc:sldChg>
      <pc:sldChg chg="addSp delSp modSp new mod">
        <pc:chgData name="VICTOR JOSE GONZALEZ RODRIGUEZ" userId="3fdd7208-0adc-40d2-a594-662a5d66d0ad" providerId="ADAL" clId="{DB274422-3ED3-4FA8-BDEC-778896161F8D}" dt="2023-12-18T12:18:29.013" v="28336" actId="20577"/>
        <pc:sldMkLst>
          <pc:docMk/>
          <pc:sldMk cId="4174868496" sldId="2708"/>
        </pc:sldMkLst>
      </pc:sldChg>
      <pc:sldChg chg="addSp delSp modSp new mod">
        <pc:chgData name="VICTOR JOSE GONZALEZ RODRIGUEZ" userId="3fdd7208-0adc-40d2-a594-662a5d66d0ad" providerId="ADAL" clId="{DB274422-3ED3-4FA8-BDEC-778896161F8D}" dt="2023-12-13T12:48:00.100" v="15688" actId="1035"/>
        <pc:sldMkLst>
          <pc:docMk/>
          <pc:sldMk cId="2644250552" sldId="2709"/>
        </pc:sldMkLst>
      </pc:sldChg>
      <pc:sldChg chg="addSp delSp modSp new mod">
        <pc:chgData name="VICTOR JOSE GONZALEZ RODRIGUEZ" userId="3fdd7208-0adc-40d2-a594-662a5d66d0ad" providerId="ADAL" clId="{DB274422-3ED3-4FA8-BDEC-778896161F8D}" dt="2023-12-18T12:18:48.433" v="28346" actId="6549"/>
        <pc:sldMkLst>
          <pc:docMk/>
          <pc:sldMk cId="767401362" sldId="2710"/>
        </pc:sldMkLst>
      </pc:sldChg>
      <pc:sldChg chg="addSp delSp modSp new mod">
        <pc:chgData name="VICTOR JOSE GONZALEZ RODRIGUEZ" userId="3fdd7208-0adc-40d2-a594-662a5d66d0ad" providerId="ADAL" clId="{DB274422-3ED3-4FA8-BDEC-778896161F8D}" dt="2023-12-18T12:20:36.274" v="28370" actId="114"/>
        <pc:sldMkLst>
          <pc:docMk/>
          <pc:sldMk cId="2219373267" sldId="2711"/>
        </pc:sldMkLst>
      </pc:sldChg>
      <pc:sldChg chg="addSp delSp modSp new mod">
        <pc:chgData name="VICTOR JOSE GONZALEZ RODRIGUEZ" userId="3fdd7208-0adc-40d2-a594-662a5d66d0ad" providerId="ADAL" clId="{DB274422-3ED3-4FA8-BDEC-778896161F8D}" dt="2023-12-14T11:01:37.147" v="19121" actId="403"/>
        <pc:sldMkLst>
          <pc:docMk/>
          <pc:sldMk cId="1860112413" sldId="2712"/>
        </pc:sldMkLst>
      </pc:sldChg>
      <pc:sldChg chg="addSp delSp modSp new mod">
        <pc:chgData name="VICTOR JOSE GONZALEZ RODRIGUEZ" userId="3fdd7208-0adc-40d2-a594-662a5d66d0ad" providerId="ADAL" clId="{DB274422-3ED3-4FA8-BDEC-778896161F8D}" dt="2023-12-14T11:01:33.861" v="19120" actId="403"/>
        <pc:sldMkLst>
          <pc:docMk/>
          <pc:sldMk cId="3877454938" sldId="2713"/>
        </pc:sldMkLst>
      </pc:sldChg>
      <pc:sldChg chg="addSp delSp modSp new mod">
        <pc:chgData name="VICTOR JOSE GONZALEZ RODRIGUEZ" userId="3fdd7208-0adc-40d2-a594-662a5d66d0ad" providerId="ADAL" clId="{DB274422-3ED3-4FA8-BDEC-778896161F8D}" dt="2023-12-14T10:16:51.373" v="18038" actId="1076"/>
        <pc:sldMkLst>
          <pc:docMk/>
          <pc:sldMk cId="728966807" sldId="2714"/>
        </pc:sldMkLst>
      </pc:sldChg>
      <pc:sldChg chg="addSp delSp modSp new mod">
        <pc:chgData name="VICTOR JOSE GONZALEZ RODRIGUEZ" userId="3fdd7208-0adc-40d2-a594-662a5d66d0ad" providerId="ADAL" clId="{DB274422-3ED3-4FA8-BDEC-778896161F8D}" dt="2023-12-14T10:47:37.409" v="18651" actId="20577"/>
        <pc:sldMkLst>
          <pc:docMk/>
          <pc:sldMk cId="612610646" sldId="2715"/>
        </pc:sldMkLst>
      </pc:sldChg>
      <pc:sldChg chg="addSp delSp modSp new mod">
        <pc:chgData name="VICTOR JOSE GONZALEZ RODRIGUEZ" userId="3fdd7208-0adc-40d2-a594-662a5d66d0ad" providerId="ADAL" clId="{DB274422-3ED3-4FA8-BDEC-778896161F8D}" dt="2023-12-14T10:54:43.850" v="18868" actId="1036"/>
        <pc:sldMkLst>
          <pc:docMk/>
          <pc:sldMk cId="3137976479" sldId="2716"/>
        </pc:sldMkLst>
      </pc:sldChg>
      <pc:sldChg chg="addSp delSp modSp new mod">
        <pc:chgData name="VICTOR JOSE GONZALEZ RODRIGUEZ" userId="3fdd7208-0adc-40d2-a594-662a5d66d0ad" providerId="ADAL" clId="{DB274422-3ED3-4FA8-BDEC-778896161F8D}" dt="2023-12-20T10:52:44.722" v="37467"/>
        <pc:sldMkLst>
          <pc:docMk/>
          <pc:sldMk cId="648725803" sldId="2717"/>
        </pc:sldMkLst>
      </pc:sldChg>
      <pc:sldChg chg="addSp modSp new mod">
        <pc:chgData name="VICTOR JOSE GONZALEZ RODRIGUEZ" userId="3fdd7208-0adc-40d2-a594-662a5d66d0ad" providerId="ADAL" clId="{DB274422-3ED3-4FA8-BDEC-778896161F8D}" dt="2023-12-14T11:01:04.963" v="19119" actId="1076"/>
        <pc:sldMkLst>
          <pc:docMk/>
          <pc:sldMk cId="2988209528" sldId="2718"/>
        </pc:sldMkLst>
      </pc:sldChg>
      <pc:sldChg chg="addSp delSp modSp new mod">
        <pc:chgData name="VICTOR JOSE GONZALEZ RODRIGUEZ" userId="3fdd7208-0adc-40d2-a594-662a5d66d0ad" providerId="ADAL" clId="{DB274422-3ED3-4FA8-BDEC-778896161F8D}" dt="2023-12-14T11:08:50.321" v="19442" actId="14100"/>
        <pc:sldMkLst>
          <pc:docMk/>
          <pc:sldMk cId="2487399774" sldId="2719"/>
        </pc:sldMkLst>
      </pc:sldChg>
      <pc:sldChg chg="addSp delSp modSp new mod">
        <pc:chgData name="VICTOR JOSE GONZALEZ RODRIGUEZ" userId="3fdd7208-0adc-40d2-a594-662a5d66d0ad" providerId="ADAL" clId="{DB274422-3ED3-4FA8-BDEC-778896161F8D}" dt="2023-12-18T12:22:28.531" v="28390" actId="20577"/>
        <pc:sldMkLst>
          <pc:docMk/>
          <pc:sldMk cId="34940906" sldId="2720"/>
        </pc:sldMkLst>
      </pc:sldChg>
      <pc:sldChg chg="addSp delSp modSp new mod">
        <pc:chgData name="VICTOR JOSE GONZALEZ RODRIGUEZ" userId="3fdd7208-0adc-40d2-a594-662a5d66d0ad" providerId="ADAL" clId="{DB274422-3ED3-4FA8-BDEC-778896161F8D}" dt="2023-12-15T11:03:36.950" v="20148" actId="1038"/>
        <pc:sldMkLst>
          <pc:docMk/>
          <pc:sldMk cId="3157713390" sldId="2721"/>
        </pc:sldMkLst>
      </pc:sldChg>
      <pc:sldChg chg="addSp delSp modSp new mod">
        <pc:chgData name="VICTOR JOSE GONZALEZ RODRIGUEZ" userId="3fdd7208-0adc-40d2-a594-662a5d66d0ad" providerId="ADAL" clId="{DB274422-3ED3-4FA8-BDEC-778896161F8D}" dt="2023-12-15T11:07:38.970" v="20431" actId="20577"/>
        <pc:sldMkLst>
          <pc:docMk/>
          <pc:sldMk cId="2778965101" sldId="2722"/>
        </pc:sldMkLst>
      </pc:sldChg>
      <pc:sldChg chg="addSp modSp new mod">
        <pc:chgData name="VICTOR JOSE GONZALEZ RODRIGUEZ" userId="3fdd7208-0adc-40d2-a594-662a5d66d0ad" providerId="ADAL" clId="{DB274422-3ED3-4FA8-BDEC-778896161F8D}" dt="2023-12-18T12:25:51.192" v="28509" actId="1036"/>
        <pc:sldMkLst>
          <pc:docMk/>
          <pc:sldMk cId="2438687806" sldId="2723"/>
        </pc:sldMkLst>
      </pc:sldChg>
      <pc:sldChg chg="addSp delSp modSp new mod">
        <pc:chgData name="VICTOR JOSE GONZALEZ RODRIGUEZ" userId="3fdd7208-0adc-40d2-a594-662a5d66d0ad" providerId="ADAL" clId="{DB274422-3ED3-4FA8-BDEC-778896161F8D}" dt="2023-12-19T08:09:57.675" v="30038" actId="1076"/>
        <pc:sldMkLst>
          <pc:docMk/>
          <pc:sldMk cId="3430640417" sldId="2725"/>
        </pc:sldMkLst>
      </pc:sldChg>
      <pc:sldChg chg="addSp delSp modSp new mod">
        <pc:chgData name="VICTOR JOSE GONZALEZ RODRIGUEZ" userId="3fdd7208-0adc-40d2-a594-662a5d66d0ad" providerId="ADAL" clId="{DB274422-3ED3-4FA8-BDEC-778896161F8D}" dt="2023-12-18T10:07:06.980" v="23284" actId="114"/>
        <pc:sldMkLst>
          <pc:docMk/>
          <pc:sldMk cId="434214185" sldId="2726"/>
        </pc:sldMkLst>
      </pc:sldChg>
      <pc:sldChg chg="addSp delSp modSp new mod">
        <pc:chgData name="VICTOR JOSE GONZALEZ RODRIGUEZ" userId="3fdd7208-0adc-40d2-a594-662a5d66d0ad" providerId="ADAL" clId="{DB274422-3ED3-4FA8-BDEC-778896161F8D}" dt="2023-12-18T09:51:33.338" v="21852" actId="113"/>
        <pc:sldMkLst>
          <pc:docMk/>
          <pc:sldMk cId="1874127175" sldId="2727"/>
        </pc:sldMkLst>
      </pc:sldChg>
      <pc:sldChg chg="addSp modSp new mod">
        <pc:chgData name="VICTOR JOSE GONZALEZ RODRIGUEZ" userId="3fdd7208-0adc-40d2-a594-662a5d66d0ad" providerId="ADAL" clId="{DB274422-3ED3-4FA8-BDEC-778896161F8D}" dt="2023-12-19T08:11:05.422" v="30075" actId="33524"/>
        <pc:sldMkLst>
          <pc:docMk/>
          <pc:sldMk cId="653285563" sldId="2728"/>
        </pc:sldMkLst>
      </pc:sldChg>
      <pc:sldChg chg="addSp modSp new mod">
        <pc:chgData name="VICTOR JOSE GONZALEZ RODRIGUEZ" userId="3fdd7208-0adc-40d2-a594-662a5d66d0ad" providerId="ADAL" clId="{DB274422-3ED3-4FA8-BDEC-778896161F8D}" dt="2023-12-18T10:07:16.845" v="23287"/>
        <pc:sldMkLst>
          <pc:docMk/>
          <pc:sldMk cId="1746694873" sldId="2729"/>
        </pc:sldMkLst>
      </pc:sldChg>
      <pc:sldChg chg="addSp delSp modSp new mod">
        <pc:chgData name="VICTOR JOSE GONZALEZ RODRIGUEZ" userId="3fdd7208-0adc-40d2-a594-662a5d66d0ad" providerId="ADAL" clId="{DB274422-3ED3-4FA8-BDEC-778896161F8D}" dt="2023-12-18T10:07:09.797" v="23285" actId="114"/>
        <pc:sldMkLst>
          <pc:docMk/>
          <pc:sldMk cId="1234091216" sldId="2730"/>
        </pc:sldMkLst>
      </pc:sldChg>
      <pc:sldChg chg="addSp delSp modSp new mod">
        <pc:chgData name="VICTOR JOSE GONZALEZ RODRIGUEZ" userId="3fdd7208-0adc-40d2-a594-662a5d66d0ad" providerId="ADAL" clId="{DB274422-3ED3-4FA8-BDEC-778896161F8D}" dt="2023-12-18T10:43:31.948" v="23947" actId="20577"/>
        <pc:sldMkLst>
          <pc:docMk/>
          <pc:sldMk cId="215411152" sldId="2731"/>
        </pc:sldMkLst>
      </pc:sldChg>
      <pc:sldChg chg="addSp delSp modSp new mod">
        <pc:chgData name="VICTOR JOSE GONZALEZ RODRIGUEZ" userId="3fdd7208-0adc-40d2-a594-662a5d66d0ad" providerId="ADAL" clId="{DB274422-3ED3-4FA8-BDEC-778896161F8D}" dt="2023-12-18T10:48:23.462" v="24292"/>
        <pc:sldMkLst>
          <pc:docMk/>
          <pc:sldMk cId="134299582" sldId="2732"/>
        </pc:sldMkLst>
      </pc:sldChg>
      <pc:sldChg chg="addSp modSp new mod">
        <pc:chgData name="VICTOR JOSE GONZALEZ RODRIGUEZ" userId="3fdd7208-0adc-40d2-a594-662a5d66d0ad" providerId="ADAL" clId="{DB274422-3ED3-4FA8-BDEC-778896161F8D}" dt="2023-12-18T11:14:09.396" v="26002" actId="20577"/>
        <pc:sldMkLst>
          <pc:docMk/>
          <pc:sldMk cId="3314631837" sldId="2733"/>
        </pc:sldMkLst>
      </pc:sldChg>
      <pc:sldChg chg="addSp modSp new mod">
        <pc:chgData name="VICTOR JOSE GONZALEZ RODRIGUEZ" userId="3fdd7208-0adc-40d2-a594-662a5d66d0ad" providerId="ADAL" clId="{DB274422-3ED3-4FA8-BDEC-778896161F8D}" dt="2023-12-18T10:57:16.330" v="24894" actId="113"/>
        <pc:sldMkLst>
          <pc:docMk/>
          <pc:sldMk cId="1968913145" sldId="2734"/>
        </pc:sldMkLst>
      </pc:sldChg>
      <pc:sldChg chg="addSp delSp modSp new mod">
        <pc:chgData name="VICTOR JOSE GONZALEZ RODRIGUEZ" userId="3fdd7208-0adc-40d2-a594-662a5d66d0ad" providerId="ADAL" clId="{DB274422-3ED3-4FA8-BDEC-778896161F8D}" dt="2023-12-18T11:08:32.449" v="25498" actId="14100"/>
        <pc:sldMkLst>
          <pc:docMk/>
          <pc:sldMk cId="1387489260" sldId="2735"/>
        </pc:sldMkLst>
      </pc:sldChg>
      <pc:sldChg chg="addSp delSp modSp new mod">
        <pc:chgData name="VICTOR JOSE GONZALEZ RODRIGUEZ" userId="3fdd7208-0adc-40d2-a594-662a5d66d0ad" providerId="ADAL" clId="{DB274422-3ED3-4FA8-BDEC-778896161F8D}" dt="2023-12-18T11:15:55.780" v="26099"/>
        <pc:sldMkLst>
          <pc:docMk/>
          <pc:sldMk cId="467359302" sldId="2736"/>
        </pc:sldMkLst>
      </pc:sldChg>
      <pc:sldChg chg="addSp delSp modSp new mod">
        <pc:chgData name="VICTOR JOSE GONZALEZ RODRIGUEZ" userId="3fdd7208-0adc-40d2-a594-662a5d66d0ad" providerId="ADAL" clId="{DB274422-3ED3-4FA8-BDEC-778896161F8D}" dt="2023-12-19T08:12:07.160" v="30124" actId="114"/>
        <pc:sldMkLst>
          <pc:docMk/>
          <pc:sldMk cId="1412360604" sldId="2737"/>
        </pc:sldMkLst>
      </pc:sldChg>
      <pc:sldChg chg="addSp modSp new mod">
        <pc:chgData name="VICTOR JOSE GONZALEZ RODRIGUEZ" userId="3fdd7208-0adc-40d2-a594-662a5d66d0ad" providerId="ADAL" clId="{DB274422-3ED3-4FA8-BDEC-778896161F8D}" dt="2023-12-18T11:30:57.813" v="26603" actId="1076"/>
        <pc:sldMkLst>
          <pc:docMk/>
          <pc:sldMk cId="586345616" sldId="2738"/>
        </pc:sldMkLst>
      </pc:sldChg>
      <pc:sldChg chg="addSp modSp new mod">
        <pc:chgData name="VICTOR JOSE GONZALEZ RODRIGUEZ" userId="3fdd7208-0adc-40d2-a594-662a5d66d0ad" providerId="ADAL" clId="{DB274422-3ED3-4FA8-BDEC-778896161F8D}" dt="2023-12-19T08:13:08.882" v="30134" actId="1036"/>
        <pc:sldMkLst>
          <pc:docMk/>
          <pc:sldMk cId="566639161" sldId="2739"/>
        </pc:sldMkLst>
      </pc:sldChg>
      <pc:sldChg chg="addSp delSp modSp new mod">
        <pc:chgData name="VICTOR JOSE GONZALEZ RODRIGUEZ" userId="3fdd7208-0adc-40d2-a594-662a5d66d0ad" providerId="ADAL" clId="{DB274422-3ED3-4FA8-BDEC-778896161F8D}" dt="2023-12-18T11:30:04.781" v="26496" actId="1076"/>
        <pc:sldMkLst>
          <pc:docMk/>
          <pc:sldMk cId="3564577161" sldId="2740"/>
        </pc:sldMkLst>
      </pc:sldChg>
      <pc:sldChg chg="addSp modSp new mod">
        <pc:chgData name="VICTOR JOSE GONZALEZ RODRIGUEZ" userId="3fdd7208-0adc-40d2-a594-662a5d66d0ad" providerId="ADAL" clId="{DB274422-3ED3-4FA8-BDEC-778896161F8D}" dt="2023-12-18T11:37:07.334" v="27271" actId="14100"/>
        <pc:sldMkLst>
          <pc:docMk/>
          <pc:sldMk cId="338969709" sldId="2741"/>
        </pc:sldMkLst>
      </pc:sldChg>
      <pc:sldChg chg="addSp delSp modSp new mod">
        <pc:chgData name="VICTOR JOSE GONZALEZ RODRIGUEZ" userId="3fdd7208-0adc-40d2-a594-662a5d66d0ad" providerId="ADAL" clId="{DB274422-3ED3-4FA8-BDEC-778896161F8D}" dt="2023-12-18T11:39:04.741" v="27467" actId="14100"/>
        <pc:sldMkLst>
          <pc:docMk/>
          <pc:sldMk cId="1101799520" sldId="2742"/>
        </pc:sldMkLst>
      </pc:sldChg>
      <pc:sldChg chg="addSp delSp modSp new mod">
        <pc:chgData name="VICTOR JOSE GONZALEZ RODRIGUEZ" userId="3fdd7208-0adc-40d2-a594-662a5d66d0ad" providerId="ADAL" clId="{DB274422-3ED3-4FA8-BDEC-778896161F8D}" dt="2023-12-19T08:13:44.530" v="30194" actId="1036"/>
        <pc:sldMkLst>
          <pc:docMk/>
          <pc:sldMk cId="4040030856" sldId="2743"/>
        </pc:sldMkLst>
      </pc:sldChg>
      <pc:sldChg chg="addSp delSp modSp new mod">
        <pc:chgData name="VICTOR JOSE GONZALEZ RODRIGUEZ" userId="3fdd7208-0adc-40d2-a594-662a5d66d0ad" providerId="ADAL" clId="{DB274422-3ED3-4FA8-BDEC-778896161F8D}" dt="2023-12-19T08:14:23.380" v="30218" actId="14100"/>
        <pc:sldMkLst>
          <pc:docMk/>
          <pc:sldMk cId="2397324270" sldId="2744"/>
        </pc:sldMkLst>
      </pc:sldChg>
      <pc:sldChg chg="addSp delSp modSp new mod">
        <pc:chgData name="VICTOR JOSE GONZALEZ RODRIGUEZ" userId="3fdd7208-0adc-40d2-a594-662a5d66d0ad" providerId="ADAL" clId="{DB274422-3ED3-4FA8-BDEC-778896161F8D}" dt="2023-12-18T11:52:56.469" v="28250" actId="20577"/>
        <pc:sldMkLst>
          <pc:docMk/>
          <pc:sldMk cId="120540928" sldId="2745"/>
        </pc:sldMkLst>
      </pc:sldChg>
      <pc:sldChg chg="new">
        <pc:chgData name="VICTOR JOSE GONZALEZ RODRIGUEZ" userId="3fdd7208-0adc-40d2-a594-662a5d66d0ad" providerId="ADAL" clId="{DB274422-3ED3-4FA8-BDEC-778896161F8D}" dt="2023-12-18T12:22:51.776" v="28392" actId="680"/>
        <pc:sldMkLst>
          <pc:docMk/>
          <pc:sldMk cId="562971640" sldId="2746"/>
        </pc:sldMkLst>
      </pc:sldChg>
      <pc:sldChg chg="new">
        <pc:chgData name="VICTOR JOSE GONZALEZ RODRIGUEZ" userId="3fdd7208-0adc-40d2-a594-662a5d66d0ad" providerId="ADAL" clId="{DB274422-3ED3-4FA8-BDEC-778896161F8D}" dt="2023-12-18T12:22:51.965" v="28393" actId="680"/>
        <pc:sldMkLst>
          <pc:docMk/>
          <pc:sldMk cId="538914212" sldId="2747"/>
        </pc:sldMkLst>
      </pc:sldChg>
      <pc:sldChg chg="new">
        <pc:chgData name="VICTOR JOSE GONZALEZ RODRIGUEZ" userId="3fdd7208-0adc-40d2-a594-662a5d66d0ad" providerId="ADAL" clId="{DB274422-3ED3-4FA8-BDEC-778896161F8D}" dt="2023-12-18T12:22:52.184" v="28394" actId="680"/>
        <pc:sldMkLst>
          <pc:docMk/>
          <pc:sldMk cId="4230639766" sldId="2748"/>
        </pc:sldMkLst>
      </pc:sldChg>
      <pc:sldChg chg="addSp delSp modSp new mod">
        <pc:chgData name="VICTOR JOSE GONZALEZ RODRIGUEZ" userId="3fdd7208-0adc-40d2-a594-662a5d66d0ad" providerId="ADAL" clId="{DB274422-3ED3-4FA8-BDEC-778896161F8D}" dt="2023-12-20T09:28:01.459" v="32859" actId="20577"/>
        <pc:sldMkLst>
          <pc:docMk/>
          <pc:sldMk cId="3272984423" sldId="2749"/>
        </pc:sldMkLst>
      </pc:sldChg>
      <pc:sldChg chg="addSp delSp modSp new del mod">
        <pc:chgData name="VICTOR JOSE GONZALEZ RODRIGUEZ" userId="3fdd7208-0adc-40d2-a594-662a5d66d0ad" providerId="ADAL" clId="{DB274422-3ED3-4FA8-BDEC-778896161F8D}" dt="2023-12-22T09:40:03.405" v="38678" actId="47"/>
        <pc:sldMkLst>
          <pc:docMk/>
          <pc:sldMk cId="3245202357" sldId="2750"/>
        </pc:sldMkLst>
      </pc:sldChg>
      <pc:sldChg chg="addSp modSp new del mod">
        <pc:chgData name="VICTOR JOSE GONZALEZ RODRIGUEZ" userId="3fdd7208-0adc-40d2-a594-662a5d66d0ad" providerId="ADAL" clId="{DB274422-3ED3-4FA8-BDEC-778896161F8D}" dt="2023-12-22T09:40:03.405" v="38678" actId="47"/>
        <pc:sldMkLst>
          <pc:docMk/>
          <pc:sldMk cId="2260567381" sldId="2751"/>
        </pc:sldMkLst>
      </pc:sldChg>
      <pc:sldChg chg="addSp delSp modSp new del mod">
        <pc:chgData name="VICTOR JOSE GONZALEZ RODRIGUEZ" userId="3fdd7208-0adc-40d2-a594-662a5d66d0ad" providerId="ADAL" clId="{DB274422-3ED3-4FA8-BDEC-778896161F8D}" dt="2023-12-22T09:40:03.405" v="38678" actId="47"/>
        <pc:sldMkLst>
          <pc:docMk/>
          <pc:sldMk cId="2683687993" sldId="2752"/>
        </pc:sldMkLst>
      </pc:sldChg>
      <pc:sldChg chg="addSp delSp modSp new mod">
        <pc:chgData name="VICTOR JOSE GONZALEZ RODRIGUEZ" userId="3fdd7208-0adc-40d2-a594-662a5d66d0ad" providerId="ADAL" clId="{DB274422-3ED3-4FA8-BDEC-778896161F8D}" dt="2023-12-19T08:24:09.621" v="31023" actId="14100"/>
        <pc:sldMkLst>
          <pc:docMk/>
          <pc:sldMk cId="261100488" sldId="2753"/>
        </pc:sldMkLst>
      </pc:sldChg>
      <pc:sldChg chg="addSp delSp modSp new mod">
        <pc:chgData name="VICTOR JOSE GONZALEZ RODRIGUEZ" userId="3fdd7208-0adc-40d2-a594-662a5d66d0ad" providerId="ADAL" clId="{DB274422-3ED3-4FA8-BDEC-778896161F8D}" dt="2023-12-20T09:24:17.739" v="32556" actId="114"/>
        <pc:sldMkLst>
          <pc:docMk/>
          <pc:sldMk cId="776455255" sldId="2754"/>
        </pc:sldMkLst>
      </pc:sldChg>
      <pc:sldChg chg="addSp delSp modSp new mod">
        <pc:chgData name="VICTOR JOSE GONZALEZ RODRIGUEZ" userId="3fdd7208-0adc-40d2-a594-662a5d66d0ad" providerId="ADAL" clId="{DB274422-3ED3-4FA8-BDEC-778896161F8D}" dt="2023-12-20T09:26:18.420" v="32668" actId="1036"/>
        <pc:sldMkLst>
          <pc:docMk/>
          <pc:sldMk cId="3301579629" sldId="2755"/>
        </pc:sldMkLst>
      </pc:sldChg>
      <pc:sldChg chg="new del">
        <pc:chgData name="VICTOR JOSE GONZALEZ RODRIGUEZ" userId="3fdd7208-0adc-40d2-a594-662a5d66d0ad" providerId="ADAL" clId="{DB274422-3ED3-4FA8-BDEC-778896161F8D}" dt="2023-12-20T09:26:27.327" v="32669" actId="47"/>
        <pc:sldMkLst>
          <pc:docMk/>
          <pc:sldMk cId="2343840326" sldId="2756"/>
        </pc:sldMkLst>
      </pc:sldChg>
      <pc:sldChg chg="new del">
        <pc:chgData name="VICTOR JOSE GONZALEZ RODRIGUEZ" userId="3fdd7208-0adc-40d2-a594-662a5d66d0ad" providerId="ADAL" clId="{DB274422-3ED3-4FA8-BDEC-778896161F8D}" dt="2023-12-20T09:26:27.327" v="32669" actId="47"/>
        <pc:sldMkLst>
          <pc:docMk/>
          <pc:sldMk cId="4269691606" sldId="2757"/>
        </pc:sldMkLst>
      </pc:sldChg>
      <pc:sldChg chg="new del">
        <pc:chgData name="VICTOR JOSE GONZALEZ RODRIGUEZ" userId="3fdd7208-0adc-40d2-a594-662a5d66d0ad" providerId="ADAL" clId="{DB274422-3ED3-4FA8-BDEC-778896161F8D}" dt="2023-12-20T09:26:27.327" v="32669" actId="47"/>
        <pc:sldMkLst>
          <pc:docMk/>
          <pc:sldMk cId="2675121989" sldId="2758"/>
        </pc:sldMkLst>
      </pc:sldChg>
      <pc:sldChg chg="addSp delSp modSp new mod">
        <pc:chgData name="VICTOR JOSE GONZALEZ RODRIGUEZ" userId="3fdd7208-0adc-40d2-a594-662a5d66d0ad" providerId="ADAL" clId="{DB274422-3ED3-4FA8-BDEC-778896161F8D}" dt="2023-12-20T09:07:15.255" v="32002" actId="1076"/>
        <pc:sldMkLst>
          <pc:docMk/>
          <pc:sldMk cId="2994968626" sldId="2759"/>
        </pc:sldMkLst>
      </pc:sldChg>
      <pc:sldChg chg="addSp delSp modSp new mod">
        <pc:chgData name="VICTOR JOSE GONZALEZ RODRIGUEZ" userId="3fdd7208-0adc-40d2-a594-662a5d66d0ad" providerId="ADAL" clId="{DB274422-3ED3-4FA8-BDEC-778896161F8D}" dt="2023-12-20T09:58:03.467" v="35447" actId="33524"/>
        <pc:sldMkLst>
          <pc:docMk/>
          <pc:sldMk cId="1956207424" sldId="2760"/>
        </pc:sldMkLst>
      </pc:sldChg>
      <pc:sldChg chg="addSp delSp modSp new mod">
        <pc:chgData name="VICTOR JOSE GONZALEZ RODRIGUEZ" userId="3fdd7208-0adc-40d2-a594-662a5d66d0ad" providerId="ADAL" clId="{DB274422-3ED3-4FA8-BDEC-778896161F8D}" dt="2023-12-20T09:42:45.754" v="33810" actId="14100"/>
        <pc:sldMkLst>
          <pc:docMk/>
          <pc:sldMk cId="2471297388" sldId="2761"/>
        </pc:sldMkLst>
      </pc:sldChg>
      <pc:sldChg chg="addSp delSp modSp new del">
        <pc:chgData name="VICTOR JOSE GONZALEZ RODRIGUEZ" userId="3fdd7208-0adc-40d2-a594-662a5d66d0ad" providerId="ADAL" clId="{DB274422-3ED3-4FA8-BDEC-778896161F8D}" dt="2023-12-22T09:40:03.405" v="38678" actId="47"/>
        <pc:sldMkLst>
          <pc:docMk/>
          <pc:sldMk cId="4013585970" sldId="2762"/>
        </pc:sldMkLst>
      </pc:sldChg>
      <pc:sldChg chg="addSp delSp modSp new mod">
        <pc:chgData name="VICTOR JOSE GONZALEZ RODRIGUEZ" userId="3fdd7208-0adc-40d2-a594-662a5d66d0ad" providerId="ADAL" clId="{DB274422-3ED3-4FA8-BDEC-778896161F8D}" dt="2023-12-20T09:39:42.140" v="33589" actId="113"/>
        <pc:sldMkLst>
          <pc:docMk/>
          <pc:sldMk cId="2072544730" sldId="2763"/>
        </pc:sldMkLst>
      </pc:sldChg>
      <pc:sldChg chg="addSp delSp modSp new mod">
        <pc:chgData name="VICTOR JOSE GONZALEZ RODRIGUEZ" userId="3fdd7208-0adc-40d2-a594-662a5d66d0ad" providerId="ADAL" clId="{DB274422-3ED3-4FA8-BDEC-778896161F8D}" dt="2023-12-20T09:46:41.348" v="34178" actId="1076"/>
        <pc:sldMkLst>
          <pc:docMk/>
          <pc:sldMk cId="3722733466" sldId="2764"/>
        </pc:sldMkLst>
      </pc:sldChg>
      <pc:sldChg chg="addSp delSp modSp new mod">
        <pc:chgData name="VICTOR JOSE GONZALEZ RODRIGUEZ" userId="3fdd7208-0adc-40d2-a594-662a5d66d0ad" providerId="ADAL" clId="{DB274422-3ED3-4FA8-BDEC-778896161F8D}" dt="2023-12-20T09:49:19.586" v="34526" actId="1036"/>
        <pc:sldMkLst>
          <pc:docMk/>
          <pc:sldMk cId="3963428948" sldId="2765"/>
        </pc:sldMkLst>
      </pc:sldChg>
      <pc:sldChg chg="addSp modSp new mod">
        <pc:chgData name="VICTOR JOSE GONZALEZ RODRIGUEZ" userId="3fdd7208-0adc-40d2-a594-662a5d66d0ad" providerId="ADAL" clId="{DB274422-3ED3-4FA8-BDEC-778896161F8D}" dt="2023-12-20T09:51:08.830" v="34761" actId="1076"/>
        <pc:sldMkLst>
          <pc:docMk/>
          <pc:sldMk cId="3896226494" sldId="2766"/>
        </pc:sldMkLst>
      </pc:sldChg>
      <pc:sldChg chg="addSp delSp modSp new mod">
        <pc:chgData name="VICTOR JOSE GONZALEZ RODRIGUEZ" userId="3fdd7208-0adc-40d2-a594-662a5d66d0ad" providerId="ADAL" clId="{DB274422-3ED3-4FA8-BDEC-778896161F8D}" dt="2023-12-20T09:57:15.834" v="35440" actId="114"/>
        <pc:sldMkLst>
          <pc:docMk/>
          <pc:sldMk cId="2150124783" sldId="2767"/>
        </pc:sldMkLst>
      </pc:sldChg>
      <pc:sldChg chg="addSp modSp new mod">
        <pc:chgData name="VICTOR JOSE GONZALEZ RODRIGUEZ" userId="3fdd7208-0adc-40d2-a594-662a5d66d0ad" providerId="ADAL" clId="{DB274422-3ED3-4FA8-BDEC-778896161F8D}" dt="2023-12-20T09:56:48.107" v="35436" actId="20577"/>
        <pc:sldMkLst>
          <pc:docMk/>
          <pc:sldMk cId="704782583" sldId="2768"/>
        </pc:sldMkLst>
      </pc:sldChg>
      <pc:sldChg chg="addSp delSp modSp new mod">
        <pc:chgData name="VICTOR JOSE GONZALEZ RODRIGUEZ" userId="3fdd7208-0adc-40d2-a594-662a5d66d0ad" providerId="ADAL" clId="{DB274422-3ED3-4FA8-BDEC-778896161F8D}" dt="2023-12-20T10:10:29.908" v="36482" actId="21"/>
        <pc:sldMkLst>
          <pc:docMk/>
          <pc:sldMk cId="2862576141" sldId="2769"/>
        </pc:sldMkLst>
      </pc:sldChg>
      <pc:sldChg chg="addSp delSp modSp new mod">
        <pc:chgData name="VICTOR JOSE GONZALEZ RODRIGUEZ" userId="3fdd7208-0adc-40d2-a594-662a5d66d0ad" providerId="ADAL" clId="{DB274422-3ED3-4FA8-BDEC-778896161F8D}" dt="2023-12-20T10:11:10.002" v="36637" actId="114"/>
        <pc:sldMkLst>
          <pc:docMk/>
          <pc:sldMk cId="767163965" sldId="2770"/>
        </pc:sldMkLst>
      </pc:sldChg>
      <pc:sldChg chg="addSp delSp modSp new mod">
        <pc:chgData name="VICTOR JOSE GONZALEZ RODRIGUEZ" userId="3fdd7208-0adc-40d2-a594-662a5d66d0ad" providerId="ADAL" clId="{DB274422-3ED3-4FA8-BDEC-778896161F8D}" dt="2023-12-20T10:13:27.337" v="36939" actId="20577"/>
        <pc:sldMkLst>
          <pc:docMk/>
          <pc:sldMk cId="2769066367" sldId="2771"/>
        </pc:sldMkLst>
      </pc:sldChg>
      <pc:sldChg chg="new del">
        <pc:chgData name="VICTOR JOSE GONZALEZ RODRIGUEZ" userId="3fdd7208-0adc-40d2-a594-662a5d66d0ad" providerId="ADAL" clId="{DB274422-3ED3-4FA8-BDEC-778896161F8D}" dt="2023-12-20T10:13:39.602" v="36940" actId="47"/>
        <pc:sldMkLst>
          <pc:docMk/>
          <pc:sldMk cId="353008567" sldId="2772"/>
        </pc:sldMkLst>
      </pc:sldChg>
      <pc:sldChg chg="addSp delSp modSp new mod">
        <pc:chgData name="VICTOR JOSE GONZALEZ RODRIGUEZ" userId="3fdd7208-0adc-40d2-a594-662a5d66d0ad" providerId="ADAL" clId="{DB274422-3ED3-4FA8-BDEC-778896161F8D}" dt="2023-12-20T10:52:34.187" v="37465" actId="113"/>
        <pc:sldMkLst>
          <pc:docMk/>
          <pc:sldMk cId="1604085543" sldId="2772"/>
        </pc:sldMkLst>
      </pc:sldChg>
      <pc:sldChg chg="addSp delSp modSp new mod">
        <pc:chgData name="VICTOR JOSE GONZALEZ RODRIGUEZ" userId="3fdd7208-0adc-40d2-a594-662a5d66d0ad" providerId="ADAL" clId="{DB274422-3ED3-4FA8-BDEC-778896161F8D}" dt="2023-12-20T11:32:54.823" v="38267" actId="20577"/>
        <pc:sldMkLst>
          <pc:docMk/>
          <pc:sldMk cId="65775832" sldId="2773"/>
        </pc:sldMkLst>
      </pc:sldChg>
      <pc:sldChg chg="addSp modSp new mod">
        <pc:chgData name="VICTOR JOSE GONZALEZ RODRIGUEZ" userId="3fdd7208-0adc-40d2-a594-662a5d66d0ad" providerId="ADAL" clId="{DB274422-3ED3-4FA8-BDEC-778896161F8D}" dt="2023-12-20T11:33:02.570" v="38268"/>
        <pc:sldMkLst>
          <pc:docMk/>
          <pc:sldMk cId="1176491938" sldId="2774"/>
        </pc:sldMkLst>
      </pc:sldChg>
      <pc:sldChg chg="addSp delSp modSp new mod">
        <pc:chgData name="VICTOR JOSE GONZALEZ RODRIGUEZ" userId="3fdd7208-0adc-40d2-a594-662a5d66d0ad" providerId="ADAL" clId="{DB274422-3ED3-4FA8-BDEC-778896161F8D}" dt="2023-12-20T11:33:06.505" v="38270" actId="20577"/>
        <pc:sldMkLst>
          <pc:docMk/>
          <pc:sldMk cId="127252449" sldId="2775"/>
        </pc:sldMkLst>
      </pc:sldChg>
      <pc:sldChg chg="addSp delSp modSp new mod">
        <pc:chgData name="VICTOR JOSE GONZALEZ RODRIGUEZ" userId="3fdd7208-0adc-40d2-a594-662a5d66d0ad" providerId="ADAL" clId="{DB274422-3ED3-4FA8-BDEC-778896161F8D}" dt="2023-12-20T11:33:16.799" v="38272" actId="20577"/>
        <pc:sldMkLst>
          <pc:docMk/>
          <pc:sldMk cId="432366560" sldId="2776"/>
        </pc:sldMkLst>
      </pc:sldChg>
      <pc:sldChg chg="addSp delSp modSp new del mod">
        <pc:chgData name="VICTOR JOSE GONZALEZ RODRIGUEZ" userId="3fdd7208-0adc-40d2-a594-662a5d66d0ad" providerId="ADAL" clId="{DB274422-3ED3-4FA8-BDEC-778896161F8D}" dt="2023-12-22T09:40:03.405" v="38678" actId="47"/>
        <pc:sldMkLst>
          <pc:docMk/>
          <pc:sldMk cId="1704244004" sldId="2777"/>
        </pc:sldMkLst>
      </pc:sldChg>
      <pc:sldChg chg="addSp delSp modSp new del mod">
        <pc:chgData name="VICTOR JOSE GONZALEZ RODRIGUEZ" userId="3fdd7208-0adc-40d2-a594-662a5d66d0ad" providerId="ADAL" clId="{DB274422-3ED3-4FA8-BDEC-778896161F8D}" dt="2023-12-22T09:40:03.405" v="38678" actId="47"/>
        <pc:sldMkLst>
          <pc:docMk/>
          <pc:sldMk cId="2548894" sldId="2778"/>
        </pc:sldMkLst>
      </pc:sldChg>
      <pc:sldChg chg="new del">
        <pc:chgData name="VICTOR JOSE GONZALEZ RODRIGUEZ" userId="3fdd7208-0adc-40d2-a594-662a5d66d0ad" providerId="ADAL" clId="{DB274422-3ED3-4FA8-BDEC-778896161F8D}" dt="2023-12-22T09:40:03.405" v="38678" actId="47"/>
        <pc:sldMkLst>
          <pc:docMk/>
          <pc:sldMk cId="2986933127" sldId="2779"/>
        </pc:sldMkLst>
      </pc:sldChg>
    </pc:docChg>
  </pc:docChgLst>
  <pc:docChgLst>
    <pc:chgData name="VICTOR JOSE GONZALEZ RODRIGUEZ" userId="3fdd7208-0adc-40d2-a594-662a5d66d0ad" providerId="ADAL" clId="{15C89087-4C15-463C-A7CC-5CEE098A9143}"/>
    <pc:docChg chg="addSld delSld modSection">
      <pc:chgData name="VICTOR JOSE GONZALEZ RODRIGUEZ" userId="3fdd7208-0adc-40d2-a594-662a5d66d0ad" providerId="ADAL" clId="{15C89087-4C15-463C-A7CC-5CEE098A9143}" dt="2025-04-08T09:52:57.955" v="1" actId="47"/>
      <pc:docMkLst>
        <pc:docMk/>
      </pc:docMkLst>
      <pc:sldChg chg="new del">
        <pc:chgData name="VICTOR JOSE GONZALEZ RODRIGUEZ" userId="3fdd7208-0adc-40d2-a594-662a5d66d0ad" providerId="ADAL" clId="{15C89087-4C15-463C-A7CC-5CEE098A9143}" dt="2025-04-08T09:52:57.955" v="1" actId="47"/>
        <pc:sldMkLst>
          <pc:docMk/>
          <pc:sldMk cId="2630270866" sldId="2971"/>
        </pc:sldMkLst>
      </pc:sldChg>
    </pc:docChg>
  </pc:docChgLst>
  <pc:docChgLst>
    <pc:chgData name="VICTOR JOSE GONZALEZ RODRIGUEZ" userId="3fdd7208-0adc-40d2-a594-662a5d66d0ad" providerId="ADAL" clId="{359FD5A0-C0E1-4F46-AEB0-51555EFEF171}"/>
    <pc:docChg chg="undo custSel addSld delSld modSld modSection">
      <pc:chgData name="VICTOR JOSE GONZALEZ RODRIGUEZ" userId="3fdd7208-0adc-40d2-a594-662a5d66d0ad" providerId="ADAL" clId="{359FD5A0-C0E1-4F46-AEB0-51555EFEF171}" dt="2025-10-15T07:11:10.524" v="15837" actId="1076"/>
      <pc:docMkLst>
        <pc:docMk/>
      </pc:docMkLst>
      <pc:sldChg chg="modSp mod">
        <pc:chgData name="VICTOR JOSE GONZALEZ RODRIGUEZ" userId="3fdd7208-0adc-40d2-a594-662a5d66d0ad" providerId="ADAL" clId="{359FD5A0-C0E1-4F46-AEB0-51555EFEF171}" dt="2025-09-24T07:12:14.541" v="1163" actId="962"/>
        <pc:sldMkLst>
          <pc:docMk/>
          <pc:sldMk cId="2146530730" sldId="2783"/>
        </pc:sldMkLst>
        <pc:spChg chg="mod">
          <ac:chgData name="VICTOR JOSE GONZALEZ RODRIGUEZ" userId="3fdd7208-0adc-40d2-a594-662a5d66d0ad" providerId="ADAL" clId="{359FD5A0-C0E1-4F46-AEB0-51555EFEF171}" dt="2025-09-24T07:11:19.266" v="963" actId="962"/>
          <ac:spMkLst>
            <pc:docMk/>
            <pc:sldMk cId="2146530730" sldId="2783"/>
            <ac:spMk id="2" creationId="{377673BD-1A1D-6D6A-A7BB-B4A9D749034A}"/>
          </ac:spMkLst>
        </pc:spChg>
        <pc:spChg chg="mod">
          <ac:chgData name="VICTOR JOSE GONZALEZ RODRIGUEZ" userId="3fdd7208-0adc-40d2-a594-662a5d66d0ad" providerId="ADAL" clId="{359FD5A0-C0E1-4F46-AEB0-51555EFEF171}" dt="2025-09-24T07:11:19.266" v="963" actId="962"/>
          <ac:spMkLst>
            <pc:docMk/>
            <pc:sldMk cId="2146530730" sldId="2783"/>
            <ac:spMk id="3" creationId="{810A1904-E29A-0C35-E0D0-65902E3905F0}"/>
          </ac:spMkLst>
        </pc:spChg>
        <pc:spChg chg="mod">
          <ac:chgData name="VICTOR JOSE GONZALEZ RODRIGUEZ" userId="3fdd7208-0adc-40d2-a594-662a5d66d0ad" providerId="ADAL" clId="{359FD5A0-C0E1-4F46-AEB0-51555EFEF171}" dt="2025-09-24T07:11:19.266" v="963" actId="962"/>
          <ac:spMkLst>
            <pc:docMk/>
            <pc:sldMk cId="2146530730" sldId="2783"/>
            <ac:spMk id="4" creationId="{4CDF184C-6ED4-03DF-C05B-3813B4085741}"/>
          </ac:spMkLst>
        </pc:spChg>
        <pc:spChg chg="mod">
          <ac:chgData name="VICTOR JOSE GONZALEZ RODRIGUEZ" userId="3fdd7208-0adc-40d2-a594-662a5d66d0ad" providerId="ADAL" clId="{359FD5A0-C0E1-4F46-AEB0-51555EFEF171}" dt="2025-09-24T07:11:19.266" v="963" actId="962"/>
          <ac:spMkLst>
            <pc:docMk/>
            <pc:sldMk cId="2146530730" sldId="2783"/>
            <ac:spMk id="5" creationId="{92D5A1F3-17E6-E0A9-7DFD-1935B37A6661}"/>
          </ac:spMkLst>
        </pc:spChg>
        <pc:spChg chg="mod">
          <ac:chgData name="VICTOR JOSE GONZALEZ RODRIGUEZ" userId="3fdd7208-0adc-40d2-a594-662a5d66d0ad" providerId="ADAL" clId="{359FD5A0-C0E1-4F46-AEB0-51555EFEF171}" dt="2025-09-24T07:11:19.266" v="963" actId="962"/>
          <ac:spMkLst>
            <pc:docMk/>
            <pc:sldMk cId="2146530730" sldId="2783"/>
            <ac:spMk id="6" creationId="{02761FB5-1FDA-05FE-1D81-F012A83E0869}"/>
          </ac:spMkLst>
        </pc:spChg>
        <pc:spChg chg="mod">
          <ac:chgData name="VICTOR JOSE GONZALEZ RODRIGUEZ" userId="3fdd7208-0adc-40d2-a594-662a5d66d0ad" providerId="ADAL" clId="{359FD5A0-C0E1-4F46-AEB0-51555EFEF171}" dt="2025-09-24T07:11:19.266" v="963" actId="962"/>
          <ac:spMkLst>
            <pc:docMk/>
            <pc:sldMk cId="2146530730" sldId="2783"/>
            <ac:spMk id="7" creationId="{256D7D9E-D81D-4EAA-7E16-8F3DB61F28FE}"/>
          </ac:spMkLst>
        </pc:spChg>
        <pc:spChg chg="mod">
          <ac:chgData name="VICTOR JOSE GONZALEZ RODRIGUEZ" userId="3fdd7208-0adc-40d2-a594-662a5d66d0ad" providerId="ADAL" clId="{359FD5A0-C0E1-4F46-AEB0-51555EFEF171}" dt="2025-09-24T07:11:19.266" v="963" actId="962"/>
          <ac:spMkLst>
            <pc:docMk/>
            <pc:sldMk cId="2146530730" sldId="2783"/>
            <ac:spMk id="8" creationId="{C77D0C0D-D5DB-D6AA-7DA7-7B7892F6EB6C}"/>
          </ac:spMkLst>
        </pc:spChg>
        <pc:picChg chg="mod">
          <ac:chgData name="VICTOR JOSE GONZALEZ RODRIGUEZ" userId="3fdd7208-0adc-40d2-a594-662a5d66d0ad" providerId="ADAL" clId="{359FD5A0-C0E1-4F46-AEB0-51555EFEF171}" dt="2025-09-24T07:12:14.541" v="1163" actId="962"/>
          <ac:picMkLst>
            <pc:docMk/>
            <pc:sldMk cId="2146530730" sldId="2783"/>
            <ac:picMk id="12" creationId="{B450EAAE-28AC-9601-52A1-0191FC5DD78A}"/>
          </ac:picMkLst>
        </pc:picChg>
      </pc:sldChg>
      <pc:sldChg chg="modSp mod">
        <pc:chgData name="VICTOR JOSE GONZALEZ RODRIGUEZ" userId="3fdd7208-0adc-40d2-a594-662a5d66d0ad" providerId="ADAL" clId="{359FD5A0-C0E1-4F46-AEB0-51555EFEF171}" dt="2025-09-24T06:48:23.340" v="2" actId="962"/>
        <pc:sldMkLst>
          <pc:docMk/>
          <pc:sldMk cId="3109283038" sldId="2795"/>
        </pc:sldMkLst>
        <pc:spChg chg="mod">
          <ac:chgData name="VICTOR JOSE GONZALEZ RODRIGUEZ" userId="3fdd7208-0adc-40d2-a594-662a5d66d0ad" providerId="ADAL" clId="{359FD5A0-C0E1-4F46-AEB0-51555EFEF171}" dt="2025-09-24T06:47:49.754" v="0" actId="962"/>
          <ac:spMkLst>
            <pc:docMk/>
            <pc:sldMk cId="3109283038" sldId="2795"/>
            <ac:spMk id="3" creationId="{461123C8-B97D-4715-DE64-DE0928330577}"/>
          </ac:spMkLst>
        </pc:spChg>
        <pc:spChg chg="mod">
          <ac:chgData name="VICTOR JOSE GONZALEZ RODRIGUEZ" userId="3fdd7208-0adc-40d2-a594-662a5d66d0ad" providerId="ADAL" clId="{359FD5A0-C0E1-4F46-AEB0-51555EFEF171}" dt="2025-09-24T06:47:49.754" v="0" actId="962"/>
          <ac:spMkLst>
            <pc:docMk/>
            <pc:sldMk cId="3109283038" sldId="2795"/>
            <ac:spMk id="4" creationId="{FC36D1C1-1F3B-E79B-CA48-69B1678D8DC8}"/>
          </ac:spMkLst>
        </pc:spChg>
        <pc:spChg chg="mod">
          <ac:chgData name="VICTOR JOSE GONZALEZ RODRIGUEZ" userId="3fdd7208-0adc-40d2-a594-662a5d66d0ad" providerId="ADAL" clId="{359FD5A0-C0E1-4F46-AEB0-51555EFEF171}" dt="2025-09-24T06:47:49.754" v="0" actId="962"/>
          <ac:spMkLst>
            <pc:docMk/>
            <pc:sldMk cId="3109283038" sldId="2795"/>
            <ac:spMk id="5" creationId="{F2851208-1A80-E27C-AFBF-7F5C1E289994}"/>
          </ac:spMkLst>
        </pc:spChg>
        <pc:spChg chg="mod">
          <ac:chgData name="VICTOR JOSE GONZALEZ RODRIGUEZ" userId="3fdd7208-0adc-40d2-a594-662a5d66d0ad" providerId="ADAL" clId="{359FD5A0-C0E1-4F46-AEB0-51555EFEF171}" dt="2025-09-24T06:47:49.754" v="0" actId="962"/>
          <ac:spMkLst>
            <pc:docMk/>
            <pc:sldMk cId="3109283038" sldId="2795"/>
            <ac:spMk id="6" creationId="{8F20BC44-B56A-1E7C-FEBB-3E6770964756}"/>
          </ac:spMkLst>
        </pc:spChg>
        <pc:spChg chg="mod">
          <ac:chgData name="VICTOR JOSE GONZALEZ RODRIGUEZ" userId="3fdd7208-0adc-40d2-a594-662a5d66d0ad" providerId="ADAL" clId="{359FD5A0-C0E1-4F46-AEB0-51555EFEF171}" dt="2025-09-24T06:47:49.754" v="0" actId="962"/>
          <ac:spMkLst>
            <pc:docMk/>
            <pc:sldMk cId="3109283038" sldId="2795"/>
            <ac:spMk id="7" creationId="{589414D2-587E-122B-2988-143AE2057712}"/>
          </ac:spMkLst>
        </pc:spChg>
        <pc:spChg chg="mod">
          <ac:chgData name="VICTOR JOSE GONZALEZ RODRIGUEZ" userId="3fdd7208-0adc-40d2-a594-662a5d66d0ad" providerId="ADAL" clId="{359FD5A0-C0E1-4F46-AEB0-51555EFEF171}" dt="2025-09-24T06:47:49.754" v="0" actId="962"/>
          <ac:spMkLst>
            <pc:docMk/>
            <pc:sldMk cId="3109283038" sldId="2795"/>
            <ac:spMk id="8" creationId="{D3D0C599-41D5-9C39-BE94-3FBC74196C5F}"/>
          </ac:spMkLst>
        </pc:spChg>
        <pc:spChg chg="mod">
          <ac:chgData name="VICTOR JOSE GONZALEZ RODRIGUEZ" userId="3fdd7208-0adc-40d2-a594-662a5d66d0ad" providerId="ADAL" clId="{359FD5A0-C0E1-4F46-AEB0-51555EFEF171}" dt="2025-09-24T06:47:49.754" v="0" actId="962"/>
          <ac:spMkLst>
            <pc:docMk/>
            <pc:sldMk cId="3109283038" sldId="2795"/>
            <ac:spMk id="9" creationId="{036F67B2-AB16-5B2F-23B5-D49282EAC5FB}"/>
          </ac:spMkLst>
        </pc:spChg>
        <pc:picChg chg="mod">
          <ac:chgData name="VICTOR JOSE GONZALEZ RODRIGUEZ" userId="3fdd7208-0adc-40d2-a594-662a5d66d0ad" providerId="ADAL" clId="{359FD5A0-C0E1-4F46-AEB0-51555EFEF171}" dt="2025-09-24T06:48:23.340" v="2" actId="962"/>
          <ac:picMkLst>
            <pc:docMk/>
            <pc:sldMk cId="3109283038" sldId="2795"/>
            <ac:picMk id="13" creationId="{A769066A-B749-4538-ECE2-7DDE438ED90F}"/>
          </ac:picMkLst>
        </pc:picChg>
        <pc:picChg chg="mod">
          <ac:chgData name="VICTOR JOSE GONZALEZ RODRIGUEZ" userId="3fdd7208-0adc-40d2-a594-662a5d66d0ad" providerId="ADAL" clId="{359FD5A0-C0E1-4F46-AEB0-51555EFEF171}" dt="2025-09-24T06:48:20.475" v="1" actId="962"/>
          <ac:picMkLst>
            <pc:docMk/>
            <pc:sldMk cId="3109283038" sldId="2795"/>
            <ac:picMk id="19" creationId="{AD805244-3DE0-A714-2191-2E04F7AE474E}"/>
          </ac:picMkLst>
        </pc:picChg>
      </pc:sldChg>
      <pc:sldChg chg="modSp mod">
        <pc:chgData name="VICTOR JOSE GONZALEZ RODRIGUEZ" userId="3fdd7208-0adc-40d2-a594-662a5d66d0ad" providerId="ADAL" clId="{359FD5A0-C0E1-4F46-AEB0-51555EFEF171}" dt="2025-09-24T06:48:41.455" v="3" actId="962"/>
        <pc:sldMkLst>
          <pc:docMk/>
          <pc:sldMk cId="3499404143" sldId="2796"/>
        </pc:sldMkLst>
        <pc:spChg chg="mod">
          <ac:chgData name="VICTOR JOSE GONZALEZ RODRIGUEZ" userId="3fdd7208-0adc-40d2-a594-662a5d66d0ad" providerId="ADAL" clId="{359FD5A0-C0E1-4F46-AEB0-51555EFEF171}" dt="2025-09-24T06:48:41.455" v="3" actId="962"/>
          <ac:spMkLst>
            <pc:docMk/>
            <pc:sldMk cId="3499404143" sldId="2796"/>
            <ac:spMk id="2" creationId="{4CE2F4A4-687D-5645-B837-81C3C40CE699}"/>
          </ac:spMkLst>
        </pc:spChg>
        <pc:spChg chg="mod">
          <ac:chgData name="VICTOR JOSE GONZALEZ RODRIGUEZ" userId="3fdd7208-0adc-40d2-a594-662a5d66d0ad" providerId="ADAL" clId="{359FD5A0-C0E1-4F46-AEB0-51555EFEF171}" dt="2025-09-24T06:48:41.455" v="3" actId="962"/>
          <ac:spMkLst>
            <pc:docMk/>
            <pc:sldMk cId="3499404143" sldId="2796"/>
            <ac:spMk id="3" creationId="{3BB63065-5F71-496D-FAE1-69E4BCE8A9E8}"/>
          </ac:spMkLst>
        </pc:spChg>
        <pc:spChg chg="mod">
          <ac:chgData name="VICTOR JOSE GONZALEZ RODRIGUEZ" userId="3fdd7208-0adc-40d2-a594-662a5d66d0ad" providerId="ADAL" clId="{359FD5A0-C0E1-4F46-AEB0-51555EFEF171}" dt="2025-09-24T06:48:41.455" v="3" actId="962"/>
          <ac:spMkLst>
            <pc:docMk/>
            <pc:sldMk cId="3499404143" sldId="2796"/>
            <ac:spMk id="4" creationId="{624294B4-9358-B1C2-DE28-ABDD76909F4C}"/>
          </ac:spMkLst>
        </pc:spChg>
        <pc:spChg chg="mod">
          <ac:chgData name="VICTOR JOSE GONZALEZ RODRIGUEZ" userId="3fdd7208-0adc-40d2-a594-662a5d66d0ad" providerId="ADAL" clId="{359FD5A0-C0E1-4F46-AEB0-51555EFEF171}" dt="2025-09-24T06:48:41.455" v="3" actId="962"/>
          <ac:spMkLst>
            <pc:docMk/>
            <pc:sldMk cId="3499404143" sldId="2796"/>
            <ac:spMk id="5" creationId="{C55E73B5-62E7-D88A-4924-E01B18CB3734}"/>
          </ac:spMkLst>
        </pc:spChg>
        <pc:spChg chg="mod">
          <ac:chgData name="VICTOR JOSE GONZALEZ RODRIGUEZ" userId="3fdd7208-0adc-40d2-a594-662a5d66d0ad" providerId="ADAL" clId="{359FD5A0-C0E1-4F46-AEB0-51555EFEF171}" dt="2025-09-24T06:48:41.455" v="3" actId="962"/>
          <ac:spMkLst>
            <pc:docMk/>
            <pc:sldMk cId="3499404143" sldId="2796"/>
            <ac:spMk id="6" creationId="{35E49525-D26C-66DC-67A4-13911307EBC1}"/>
          </ac:spMkLst>
        </pc:spChg>
        <pc:spChg chg="mod">
          <ac:chgData name="VICTOR JOSE GONZALEZ RODRIGUEZ" userId="3fdd7208-0adc-40d2-a594-662a5d66d0ad" providerId="ADAL" clId="{359FD5A0-C0E1-4F46-AEB0-51555EFEF171}" dt="2025-09-24T06:48:41.455" v="3" actId="962"/>
          <ac:spMkLst>
            <pc:docMk/>
            <pc:sldMk cId="3499404143" sldId="2796"/>
            <ac:spMk id="7" creationId="{D35343FA-8427-3FFD-4FF6-144A98F2EE52}"/>
          </ac:spMkLst>
        </pc:spChg>
        <pc:spChg chg="mod">
          <ac:chgData name="VICTOR JOSE GONZALEZ RODRIGUEZ" userId="3fdd7208-0adc-40d2-a594-662a5d66d0ad" providerId="ADAL" clId="{359FD5A0-C0E1-4F46-AEB0-51555EFEF171}" dt="2025-09-24T06:48:41.455" v="3" actId="962"/>
          <ac:spMkLst>
            <pc:docMk/>
            <pc:sldMk cId="3499404143" sldId="2796"/>
            <ac:spMk id="8" creationId="{6E3B9B82-E285-14AB-9025-EF84C8F97FEF}"/>
          </ac:spMkLst>
        </pc:spChg>
        <pc:picChg chg="mod">
          <ac:chgData name="VICTOR JOSE GONZALEZ RODRIGUEZ" userId="3fdd7208-0adc-40d2-a594-662a5d66d0ad" providerId="ADAL" clId="{359FD5A0-C0E1-4F46-AEB0-51555EFEF171}" dt="2025-09-24T06:48:41.455" v="3" actId="962"/>
          <ac:picMkLst>
            <pc:docMk/>
            <pc:sldMk cId="3499404143" sldId="2796"/>
            <ac:picMk id="15" creationId="{9686FA3E-26E2-7FC2-DB7B-BF57BBB894D2}"/>
          </ac:picMkLst>
        </pc:picChg>
      </pc:sldChg>
      <pc:sldChg chg="modSp mod">
        <pc:chgData name="VICTOR JOSE GONZALEZ RODRIGUEZ" userId="3fdd7208-0adc-40d2-a594-662a5d66d0ad" providerId="ADAL" clId="{359FD5A0-C0E1-4F46-AEB0-51555EFEF171}" dt="2025-09-24T06:52:42.973" v="831" actId="962"/>
        <pc:sldMkLst>
          <pc:docMk/>
          <pc:sldMk cId="4237524904" sldId="2797"/>
        </pc:sldMkLst>
        <pc:spChg chg="mod">
          <ac:chgData name="VICTOR JOSE GONZALEZ RODRIGUEZ" userId="3fdd7208-0adc-40d2-a594-662a5d66d0ad" providerId="ADAL" clId="{359FD5A0-C0E1-4F46-AEB0-51555EFEF171}" dt="2025-09-24T06:51:13.341" v="459" actId="962"/>
          <ac:spMkLst>
            <pc:docMk/>
            <pc:sldMk cId="4237524904" sldId="2797"/>
            <ac:spMk id="2" creationId="{B9CCF0E8-6287-BEA3-C126-4E73180A3563}"/>
          </ac:spMkLst>
        </pc:spChg>
        <pc:spChg chg="mod">
          <ac:chgData name="VICTOR JOSE GONZALEZ RODRIGUEZ" userId="3fdd7208-0adc-40d2-a594-662a5d66d0ad" providerId="ADAL" clId="{359FD5A0-C0E1-4F46-AEB0-51555EFEF171}" dt="2025-09-24T06:51:13.341" v="459" actId="962"/>
          <ac:spMkLst>
            <pc:docMk/>
            <pc:sldMk cId="4237524904" sldId="2797"/>
            <ac:spMk id="3" creationId="{09532339-B2B0-341C-4FD0-7AC636D36AC1}"/>
          </ac:spMkLst>
        </pc:spChg>
        <pc:spChg chg="mod">
          <ac:chgData name="VICTOR JOSE GONZALEZ RODRIGUEZ" userId="3fdd7208-0adc-40d2-a594-662a5d66d0ad" providerId="ADAL" clId="{359FD5A0-C0E1-4F46-AEB0-51555EFEF171}" dt="2025-09-24T06:51:13.341" v="459" actId="962"/>
          <ac:spMkLst>
            <pc:docMk/>
            <pc:sldMk cId="4237524904" sldId="2797"/>
            <ac:spMk id="4" creationId="{BB16B7B9-CE3E-82FF-6999-8D5313FB11AB}"/>
          </ac:spMkLst>
        </pc:spChg>
        <pc:spChg chg="mod">
          <ac:chgData name="VICTOR JOSE GONZALEZ RODRIGUEZ" userId="3fdd7208-0adc-40d2-a594-662a5d66d0ad" providerId="ADAL" clId="{359FD5A0-C0E1-4F46-AEB0-51555EFEF171}" dt="2025-09-24T06:51:13.341" v="459" actId="962"/>
          <ac:spMkLst>
            <pc:docMk/>
            <pc:sldMk cId="4237524904" sldId="2797"/>
            <ac:spMk id="5" creationId="{ED5C8911-A437-F982-30F9-1A6A04AEE079}"/>
          </ac:spMkLst>
        </pc:spChg>
        <pc:spChg chg="mod">
          <ac:chgData name="VICTOR JOSE GONZALEZ RODRIGUEZ" userId="3fdd7208-0adc-40d2-a594-662a5d66d0ad" providerId="ADAL" clId="{359FD5A0-C0E1-4F46-AEB0-51555EFEF171}" dt="2025-09-24T06:51:13.341" v="459" actId="962"/>
          <ac:spMkLst>
            <pc:docMk/>
            <pc:sldMk cId="4237524904" sldId="2797"/>
            <ac:spMk id="6" creationId="{AACEC639-958A-F392-008E-33436A2A2F47}"/>
          </ac:spMkLst>
        </pc:spChg>
        <pc:spChg chg="mod">
          <ac:chgData name="VICTOR JOSE GONZALEZ RODRIGUEZ" userId="3fdd7208-0adc-40d2-a594-662a5d66d0ad" providerId="ADAL" clId="{359FD5A0-C0E1-4F46-AEB0-51555EFEF171}" dt="2025-09-24T06:51:13.341" v="459" actId="962"/>
          <ac:spMkLst>
            <pc:docMk/>
            <pc:sldMk cId="4237524904" sldId="2797"/>
            <ac:spMk id="7" creationId="{8C962EE6-0E64-73CC-4108-7F3E347EDAB2}"/>
          </ac:spMkLst>
        </pc:spChg>
        <pc:spChg chg="mod">
          <ac:chgData name="VICTOR JOSE GONZALEZ RODRIGUEZ" userId="3fdd7208-0adc-40d2-a594-662a5d66d0ad" providerId="ADAL" clId="{359FD5A0-C0E1-4F46-AEB0-51555EFEF171}" dt="2025-09-24T06:51:13.341" v="459" actId="962"/>
          <ac:spMkLst>
            <pc:docMk/>
            <pc:sldMk cId="4237524904" sldId="2797"/>
            <ac:spMk id="8" creationId="{871BF17F-5235-A125-0144-C6A6EDF856F7}"/>
          </ac:spMkLst>
        </pc:spChg>
        <pc:picChg chg="mod">
          <ac:chgData name="VICTOR JOSE GONZALEZ RODRIGUEZ" userId="3fdd7208-0adc-40d2-a594-662a5d66d0ad" providerId="ADAL" clId="{359FD5A0-C0E1-4F46-AEB0-51555EFEF171}" dt="2025-09-24T06:52:42.973" v="831" actId="962"/>
          <ac:picMkLst>
            <pc:docMk/>
            <pc:sldMk cId="4237524904" sldId="2797"/>
            <ac:picMk id="15" creationId="{A4B8884F-14BA-28E5-09C4-0E3018C7072D}"/>
          </ac:picMkLst>
        </pc:picChg>
      </pc:sldChg>
      <pc:sldChg chg="modSp mod">
        <pc:chgData name="VICTOR JOSE GONZALEZ RODRIGUEZ" userId="3fdd7208-0adc-40d2-a594-662a5d66d0ad" providerId="ADAL" clId="{359FD5A0-C0E1-4F46-AEB0-51555EFEF171}" dt="2025-09-24T06:53:30.413" v="962" actId="962"/>
        <pc:sldMkLst>
          <pc:docMk/>
          <pc:sldMk cId="2143286234" sldId="2798"/>
        </pc:sldMkLst>
        <pc:spChg chg="mod">
          <ac:chgData name="VICTOR JOSE GONZALEZ RODRIGUEZ" userId="3fdd7208-0adc-40d2-a594-662a5d66d0ad" providerId="ADAL" clId="{359FD5A0-C0E1-4F46-AEB0-51555EFEF171}" dt="2025-09-24T06:52:53.174" v="832" actId="962"/>
          <ac:spMkLst>
            <pc:docMk/>
            <pc:sldMk cId="2143286234" sldId="2798"/>
            <ac:spMk id="2" creationId="{1EF635F6-CF65-D56A-15CB-F302AB73DCF2}"/>
          </ac:spMkLst>
        </pc:spChg>
        <pc:spChg chg="mod">
          <ac:chgData name="VICTOR JOSE GONZALEZ RODRIGUEZ" userId="3fdd7208-0adc-40d2-a594-662a5d66d0ad" providerId="ADAL" clId="{359FD5A0-C0E1-4F46-AEB0-51555EFEF171}" dt="2025-09-24T06:52:53.174" v="832" actId="962"/>
          <ac:spMkLst>
            <pc:docMk/>
            <pc:sldMk cId="2143286234" sldId="2798"/>
            <ac:spMk id="3" creationId="{43EB5687-257F-3127-3E12-505784EBB389}"/>
          </ac:spMkLst>
        </pc:spChg>
        <pc:spChg chg="mod">
          <ac:chgData name="VICTOR JOSE GONZALEZ RODRIGUEZ" userId="3fdd7208-0adc-40d2-a594-662a5d66d0ad" providerId="ADAL" clId="{359FD5A0-C0E1-4F46-AEB0-51555EFEF171}" dt="2025-09-24T06:52:53.174" v="832" actId="962"/>
          <ac:spMkLst>
            <pc:docMk/>
            <pc:sldMk cId="2143286234" sldId="2798"/>
            <ac:spMk id="4" creationId="{B88B4688-30E8-BF14-2CAB-ADFF9D09B565}"/>
          </ac:spMkLst>
        </pc:spChg>
        <pc:spChg chg="mod">
          <ac:chgData name="VICTOR JOSE GONZALEZ RODRIGUEZ" userId="3fdd7208-0adc-40d2-a594-662a5d66d0ad" providerId="ADAL" clId="{359FD5A0-C0E1-4F46-AEB0-51555EFEF171}" dt="2025-09-24T06:52:53.174" v="832" actId="962"/>
          <ac:spMkLst>
            <pc:docMk/>
            <pc:sldMk cId="2143286234" sldId="2798"/>
            <ac:spMk id="5" creationId="{44895789-5645-5503-2A41-6E1463AFE0C2}"/>
          </ac:spMkLst>
        </pc:spChg>
        <pc:spChg chg="mod">
          <ac:chgData name="VICTOR JOSE GONZALEZ RODRIGUEZ" userId="3fdd7208-0adc-40d2-a594-662a5d66d0ad" providerId="ADAL" clId="{359FD5A0-C0E1-4F46-AEB0-51555EFEF171}" dt="2025-09-24T06:52:53.174" v="832" actId="962"/>
          <ac:spMkLst>
            <pc:docMk/>
            <pc:sldMk cId="2143286234" sldId="2798"/>
            <ac:spMk id="6" creationId="{C64094D5-5272-904E-F633-5DA31E16D38D}"/>
          </ac:spMkLst>
        </pc:spChg>
        <pc:spChg chg="mod">
          <ac:chgData name="VICTOR JOSE GONZALEZ RODRIGUEZ" userId="3fdd7208-0adc-40d2-a594-662a5d66d0ad" providerId="ADAL" clId="{359FD5A0-C0E1-4F46-AEB0-51555EFEF171}" dt="2025-09-24T06:52:53.174" v="832" actId="962"/>
          <ac:spMkLst>
            <pc:docMk/>
            <pc:sldMk cId="2143286234" sldId="2798"/>
            <ac:spMk id="7" creationId="{59120E83-C546-0003-8A14-595A7AAD47AD}"/>
          </ac:spMkLst>
        </pc:spChg>
        <pc:spChg chg="mod">
          <ac:chgData name="VICTOR JOSE GONZALEZ RODRIGUEZ" userId="3fdd7208-0adc-40d2-a594-662a5d66d0ad" providerId="ADAL" clId="{359FD5A0-C0E1-4F46-AEB0-51555EFEF171}" dt="2025-09-24T06:52:53.174" v="832" actId="962"/>
          <ac:spMkLst>
            <pc:docMk/>
            <pc:sldMk cId="2143286234" sldId="2798"/>
            <ac:spMk id="8" creationId="{6C2B8757-AA89-7DD9-BF44-DC3F8F08A4A3}"/>
          </ac:spMkLst>
        </pc:spChg>
        <pc:picChg chg="mod">
          <ac:chgData name="VICTOR JOSE GONZALEZ RODRIGUEZ" userId="3fdd7208-0adc-40d2-a594-662a5d66d0ad" providerId="ADAL" clId="{359FD5A0-C0E1-4F46-AEB0-51555EFEF171}" dt="2025-09-24T06:53:30.413" v="962" actId="962"/>
          <ac:picMkLst>
            <pc:docMk/>
            <pc:sldMk cId="2143286234" sldId="2798"/>
            <ac:picMk id="12" creationId="{C235F97B-25C9-4196-0E37-6C1E4AB334FC}"/>
          </ac:picMkLst>
        </pc:picChg>
      </pc:sldChg>
      <pc:sldChg chg="modSp mod">
        <pc:chgData name="VICTOR JOSE GONZALEZ RODRIGUEZ" userId="3fdd7208-0adc-40d2-a594-662a5d66d0ad" providerId="ADAL" clId="{359FD5A0-C0E1-4F46-AEB0-51555EFEF171}" dt="2025-09-24T06:50:12.127" v="284" actId="962"/>
        <pc:sldMkLst>
          <pc:docMk/>
          <pc:sldMk cId="4281344052" sldId="2801"/>
        </pc:sldMkLst>
        <pc:spChg chg="mod">
          <ac:chgData name="VICTOR JOSE GONZALEZ RODRIGUEZ" userId="3fdd7208-0adc-40d2-a594-662a5d66d0ad" providerId="ADAL" clId="{359FD5A0-C0E1-4F46-AEB0-51555EFEF171}" dt="2025-09-24T06:48:58.119" v="4" actId="962"/>
          <ac:spMkLst>
            <pc:docMk/>
            <pc:sldMk cId="4281344052" sldId="2801"/>
            <ac:spMk id="2" creationId="{A4FE8BC1-DCBC-D30D-788E-6DE5D0D77E16}"/>
          </ac:spMkLst>
        </pc:spChg>
        <pc:spChg chg="mod">
          <ac:chgData name="VICTOR JOSE GONZALEZ RODRIGUEZ" userId="3fdd7208-0adc-40d2-a594-662a5d66d0ad" providerId="ADAL" clId="{359FD5A0-C0E1-4F46-AEB0-51555EFEF171}" dt="2025-09-24T06:48:58.119" v="4" actId="962"/>
          <ac:spMkLst>
            <pc:docMk/>
            <pc:sldMk cId="4281344052" sldId="2801"/>
            <ac:spMk id="3" creationId="{5328226F-6771-63CE-1146-D9C68B2C4A09}"/>
          </ac:spMkLst>
        </pc:spChg>
        <pc:spChg chg="mod">
          <ac:chgData name="VICTOR JOSE GONZALEZ RODRIGUEZ" userId="3fdd7208-0adc-40d2-a594-662a5d66d0ad" providerId="ADAL" clId="{359FD5A0-C0E1-4F46-AEB0-51555EFEF171}" dt="2025-09-24T06:48:58.119" v="4" actId="962"/>
          <ac:spMkLst>
            <pc:docMk/>
            <pc:sldMk cId="4281344052" sldId="2801"/>
            <ac:spMk id="4" creationId="{CFC8C2F3-8A56-C72F-CEC2-B9456B58322F}"/>
          </ac:spMkLst>
        </pc:spChg>
        <pc:spChg chg="mod">
          <ac:chgData name="VICTOR JOSE GONZALEZ RODRIGUEZ" userId="3fdd7208-0adc-40d2-a594-662a5d66d0ad" providerId="ADAL" clId="{359FD5A0-C0E1-4F46-AEB0-51555EFEF171}" dt="2025-09-24T06:48:58.119" v="4" actId="962"/>
          <ac:spMkLst>
            <pc:docMk/>
            <pc:sldMk cId="4281344052" sldId="2801"/>
            <ac:spMk id="5" creationId="{63A4FAB9-FDA1-D86B-3D71-DC0E2DE48F6B}"/>
          </ac:spMkLst>
        </pc:spChg>
        <pc:spChg chg="mod">
          <ac:chgData name="VICTOR JOSE GONZALEZ RODRIGUEZ" userId="3fdd7208-0adc-40d2-a594-662a5d66d0ad" providerId="ADAL" clId="{359FD5A0-C0E1-4F46-AEB0-51555EFEF171}" dt="2025-09-24T06:48:58.119" v="4" actId="962"/>
          <ac:spMkLst>
            <pc:docMk/>
            <pc:sldMk cId="4281344052" sldId="2801"/>
            <ac:spMk id="6" creationId="{5776A5AE-42E5-23B5-EABC-59931321A2EE}"/>
          </ac:spMkLst>
        </pc:spChg>
        <pc:spChg chg="mod">
          <ac:chgData name="VICTOR JOSE GONZALEZ RODRIGUEZ" userId="3fdd7208-0adc-40d2-a594-662a5d66d0ad" providerId="ADAL" clId="{359FD5A0-C0E1-4F46-AEB0-51555EFEF171}" dt="2025-09-24T06:48:58.119" v="4" actId="962"/>
          <ac:spMkLst>
            <pc:docMk/>
            <pc:sldMk cId="4281344052" sldId="2801"/>
            <ac:spMk id="7" creationId="{10F7BAEE-5FA9-505D-7092-B17DBBA04238}"/>
          </ac:spMkLst>
        </pc:spChg>
        <pc:spChg chg="mod">
          <ac:chgData name="VICTOR JOSE GONZALEZ RODRIGUEZ" userId="3fdd7208-0adc-40d2-a594-662a5d66d0ad" providerId="ADAL" clId="{359FD5A0-C0E1-4F46-AEB0-51555EFEF171}" dt="2025-09-24T06:48:58.119" v="4" actId="962"/>
          <ac:spMkLst>
            <pc:docMk/>
            <pc:sldMk cId="4281344052" sldId="2801"/>
            <ac:spMk id="8" creationId="{77624688-264F-F311-C2BF-782878198CEC}"/>
          </ac:spMkLst>
        </pc:spChg>
        <pc:picChg chg="mod">
          <ac:chgData name="VICTOR JOSE GONZALEZ RODRIGUEZ" userId="3fdd7208-0adc-40d2-a594-662a5d66d0ad" providerId="ADAL" clId="{359FD5A0-C0E1-4F46-AEB0-51555EFEF171}" dt="2025-09-24T06:49:25.836" v="96" actId="962"/>
          <ac:picMkLst>
            <pc:docMk/>
            <pc:sldMk cId="4281344052" sldId="2801"/>
            <ac:picMk id="12" creationId="{8BCC8E31-E5BA-6E39-74EE-A74DECEE221B}"/>
          </ac:picMkLst>
        </pc:picChg>
        <pc:picChg chg="mod">
          <ac:chgData name="VICTOR JOSE GONZALEZ RODRIGUEZ" userId="3fdd7208-0adc-40d2-a594-662a5d66d0ad" providerId="ADAL" clId="{359FD5A0-C0E1-4F46-AEB0-51555EFEF171}" dt="2025-09-24T06:50:12.127" v="284" actId="962"/>
          <ac:picMkLst>
            <pc:docMk/>
            <pc:sldMk cId="4281344052" sldId="2801"/>
            <ac:picMk id="16" creationId="{E95B06B7-2D5F-DD2C-6D9C-26CB06C08F98}"/>
          </ac:picMkLst>
        </pc:picChg>
      </pc:sldChg>
      <pc:sldChg chg="modSp mod">
        <pc:chgData name="VICTOR JOSE GONZALEZ RODRIGUEZ" userId="3fdd7208-0adc-40d2-a594-662a5d66d0ad" providerId="ADAL" clId="{359FD5A0-C0E1-4F46-AEB0-51555EFEF171}" dt="2025-09-24T06:51:00.226" v="458" actId="962"/>
        <pc:sldMkLst>
          <pc:docMk/>
          <pc:sldMk cId="114272887" sldId="2802"/>
        </pc:sldMkLst>
        <pc:spChg chg="mod">
          <ac:chgData name="VICTOR JOSE GONZALEZ RODRIGUEZ" userId="3fdd7208-0adc-40d2-a594-662a5d66d0ad" providerId="ADAL" clId="{359FD5A0-C0E1-4F46-AEB0-51555EFEF171}" dt="2025-09-24T06:50:22.439" v="285" actId="962"/>
          <ac:spMkLst>
            <pc:docMk/>
            <pc:sldMk cId="114272887" sldId="2802"/>
            <ac:spMk id="4" creationId="{7AF32070-99BD-E5FB-9222-0ED77B871550}"/>
          </ac:spMkLst>
        </pc:spChg>
        <pc:spChg chg="mod">
          <ac:chgData name="VICTOR JOSE GONZALEZ RODRIGUEZ" userId="3fdd7208-0adc-40d2-a594-662a5d66d0ad" providerId="ADAL" clId="{359FD5A0-C0E1-4F46-AEB0-51555EFEF171}" dt="2025-09-24T06:50:22.439" v="285" actId="962"/>
          <ac:spMkLst>
            <pc:docMk/>
            <pc:sldMk cId="114272887" sldId="2802"/>
            <ac:spMk id="5" creationId="{B2779F12-E6AC-2D69-B04D-E51DE639AEE8}"/>
          </ac:spMkLst>
        </pc:spChg>
        <pc:spChg chg="mod">
          <ac:chgData name="VICTOR JOSE GONZALEZ RODRIGUEZ" userId="3fdd7208-0adc-40d2-a594-662a5d66d0ad" providerId="ADAL" clId="{359FD5A0-C0E1-4F46-AEB0-51555EFEF171}" dt="2025-09-24T06:50:22.439" v="285" actId="962"/>
          <ac:spMkLst>
            <pc:docMk/>
            <pc:sldMk cId="114272887" sldId="2802"/>
            <ac:spMk id="6" creationId="{9C1132A1-0AC3-B61C-C0E7-22EF4B98731B}"/>
          </ac:spMkLst>
        </pc:spChg>
        <pc:spChg chg="mod">
          <ac:chgData name="VICTOR JOSE GONZALEZ RODRIGUEZ" userId="3fdd7208-0adc-40d2-a594-662a5d66d0ad" providerId="ADAL" clId="{359FD5A0-C0E1-4F46-AEB0-51555EFEF171}" dt="2025-09-24T06:50:22.439" v="285" actId="962"/>
          <ac:spMkLst>
            <pc:docMk/>
            <pc:sldMk cId="114272887" sldId="2802"/>
            <ac:spMk id="7" creationId="{5B03C7C9-D48B-9E93-A749-D1A102C3C1DF}"/>
          </ac:spMkLst>
        </pc:spChg>
        <pc:spChg chg="mod">
          <ac:chgData name="VICTOR JOSE GONZALEZ RODRIGUEZ" userId="3fdd7208-0adc-40d2-a594-662a5d66d0ad" providerId="ADAL" clId="{359FD5A0-C0E1-4F46-AEB0-51555EFEF171}" dt="2025-09-24T06:50:22.439" v="285" actId="962"/>
          <ac:spMkLst>
            <pc:docMk/>
            <pc:sldMk cId="114272887" sldId="2802"/>
            <ac:spMk id="8" creationId="{B54B0D86-E9E1-E5A3-8685-DFA8FCDF080B}"/>
          </ac:spMkLst>
        </pc:spChg>
        <pc:spChg chg="mod">
          <ac:chgData name="VICTOR JOSE GONZALEZ RODRIGUEZ" userId="3fdd7208-0adc-40d2-a594-662a5d66d0ad" providerId="ADAL" clId="{359FD5A0-C0E1-4F46-AEB0-51555EFEF171}" dt="2025-09-24T06:50:22.439" v="285" actId="962"/>
          <ac:spMkLst>
            <pc:docMk/>
            <pc:sldMk cId="114272887" sldId="2802"/>
            <ac:spMk id="9" creationId="{96DF8C65-081E-079B-AE36-A4F0E0944A11}"/>
          </ac:spMkLst>
        </pc:spChg>
        <pc:spChg chg="mod">
          <ac:chgData name="VICTOR JOSE GONZALEZ RODRIGUEZ" userId="3fdd7208-0adc-40d2-a594-662a5d66d0ad" providerId="ADAL" clId="{359FD5A0-C0E1-4F46-AEB0-51555EFEF171}" dt="2025-09-24T06:50:22.439" v="285" actId="962"/>
          <ac:spMkLst>
            <pc:docMk/>
            <pc:sldMk cId="114272887" sldId="2802"/>
            <ac:spMk id="10" creationId="{8D3251BB-2D83-5065-F0B8-92D27D9CD004}"/>
          </ac:spMkLst>
        </pc:spChg>
        <pc:picChg chg="mod ord">
          <ac:chgData name="VICTOR JOSE GONZALEZ RODRIGUEZ" userId="3fdd7208-0adc-40d2-a594-662a5d66d0ad" providerId="ADAL" clId="{359FD5A0-C0E1-4F46-AEB0-51555EFEF171}" dt="2025-09-24T06:51:00.226" v="458" actId="962"/>
          <ac:picMkLst>
            <pc:docMk/>
            <pc:sldMk cId="114272887" sldId="2802"/>
            <ac:picMk id="3" creationId="{F99733AA-2A22-B31C-E098-E34FDD7811FF}"/>
          </ac:picMkLst>
        </pc:picChg>
      </pc:sldChg>
      <pc:sldChg chg="modSp mod">
        <pc:chgData name="VICTOR JOSE GONZALEZ RODRIGUEZ" userId="3fdd7208-0adc-40d2-a594-662a5d66d0ad" providerId="ADAL" clId="{359FD5A0-C0E1-4F46-AEB0-51555EFEF171}" dt="2025-09-24T07:13:51.471" v="1327" actId="962"/>
        <pc:sldMkLst>
          <pc:docMk/>
          <pc:sldMk cId="92753079" sldId="2815"/>
        </pc:sldMkLst>
        <pc:spChg chg="mod">
          <ac:chgData name="VICTOR JOSE GONZALEZ RODRIGUEZ" userId="3fdd7208-0adc-40d2-a594-662a5d66d0ad" providerId="ADAL" clId="{359FD5A0-C0E1-4F46-AEB0-51555EFEF171}" dt="2025-09-24T07:13:27.568" v="1251" actId="962"/>
          <ac:spMkLst>
            <pc:docMk/>
            <pc:sldMk cId="92753079" sldId="2815"/>
            <ac:spMk id="2" creationId="{2A7E8E11-076A-7779-CD47-1E60E5EC9235}"/>
          </ac:spMkLst>
        </pc:spChg>
        <pc:spChg chg="mod">
          <ac:chgData name="VICTOR JOSE GONZALEZ RODRIGUEZ" userId="3fdd7208-0adc-40d2-a594-662a5d66d0ad" providerId="ADAL" clId="{359FD5A0-C0E1-4F46-AEB0-51555EFEF171}" dt="2025-09-24T07:13:27.568" v="1251" actId="962"/>
          <ac:spMkLst>
            <pc:docMk/>
            <pc:sldMk cId="92753079" sldId="2815"/>
            <ac:spMk id="3" creationId="{4B851699-679D-B7B9-E60C-DFA8541E2B4D}"/>
          </ac:spMkLst>
        </pc:spChg>
        <pc:spChg chg="mod">
          <ac:chgData name="VICTOR JOSE GONZALEZ RODRIGUEZ" userId="3fdd7208-0adc-40d2-a594-662a5d66d0ad" providerId="ADAL" clId="{359FD5A0-C0E1-4F46-AEB0-51555EFEF171}" dt="2025-09-24T07:13:27.568" v="1251" actId="962"/>
          <ac:spMkLst>
            <pc:docMk/>
            <pc:sldMk cId="92753079" sldId="2815"/>
            <ac:spMk id="4" creationId="{8115D549-EDBD-A17E-C08A-DF0C59FB88C4}"/>
          </ac:spMkLst>
        </pc:spChg>
        <pc:spChg chg="mod">
          <ac:chgData name="VICTOR JOSE GONZALEZ RODRIGUEZ" userId="3fdd7208-0adc-40d2-a594-662a5d66d0ad" providerId="ADAL" clId="{359FD5A0-C0E1-4F46-AEB0-51555EFEF171}" dt="2025-09-24T07:13:27.568" v="1251" actId="962"/>
          <ac:spMkLst>
            <pc:docMk/>
            <pc:sldMk cId="92753079" sldId="2815"/>
            <ac:spMk id="5" creationId="{FB751431-54AE-DDA3-9AA6-4293342AE84C}"/>
          </ac:spMkLst>
        </pc:spChg>
        <pc:spChg chg="mod">
          <ac:chgData name="VICTOR JOSE GONZALEZ RODRIGUEZ" userId="3fdd7208-0adc-40d2-a594-662a5d66d0ad" providerId="ADAL" clId="{359FD5A0-C0E1-4F46-AEB0-51555EFEF171}" dt="2025-09-24T07:13:27.568" v="1251" actId="962"/>
          <ac:spMkLst>
            <pc:docMk/>
            <pc:sldMk cId="92753079" sldId="2815"/>
            <ac:spMk id="6" creationId="{13D97BC9-E814-8B1F-2E69-AAD4C24112CA}"/>
          </ac:spMkLst>
        </pc:spChg>
        <pc:spChg chg="mod">
          <ac:chgData name="VICTOR JOSE GONZALEZ RODRIGUEZ" userId="3fdd7208-0adc-40d2-a594-662a5d66d0ad" providerId="ADAL" clId="{359FD5A0-C0E1-4F46-AEB0-51555EFEF171}" dt="2025-09-24T07:13:27.568" v="1251" actId="962"/>
          <ac:spMkLst>
            <pc:docMk/>
            <pc:sldMk cId="92753079" sldId="2815"/>
            <ac:spMk id="7" creationId="{E1FE43C0-759E-3628-1E2F-EFABAB65CAA5}"/>
          </ac:spMkLst>
        </pc:spChg>
        <pc:spChg chg="mod">
          <ac:chgData name="VICTOR JOSE GONZALEZ RODRIGUEZ" userId="3fdd7208-0adc-40d2-a594-662a5d66d0ad" providerId="ADAL" clId="{359FD5A0-C0E1-4F46-AEB0-51555EFEF171}" dt="2025-09-24T07:13:27.568" v="1251" actId="962"/>
          <ac:spMkLst>
            <pc:docMk/>
            <pc:sldMk cId="92753079" sldId="2815"/>
            <ac:spMk id="8" creationId="{AD708429-9CC6-722B-38C6-92058A0AA3B2}"/>
          </ac:spMkLst>
        </pc:spChg>
        <pc:picChg chg="mod">
          <ac:chgData name="VICTOR JOSE GONZALEZ RODRIGUEZ" userId="3fdd7208-0adc-40d2-a594-662a5d66d0ad" providerId="ADAL" clId="{359FD5A0-C0E1-4F46-AEB0-51555EFEF171}" dt="2025-09-24T07:13:51.471" v="1327" actId="962"/>
          <ac:picMkLst>
            <pc:docMk/>
            <pc:sldMk cId="92753079" sldId="2815"/>
            <ac:picMk id="12" creationId="{95BD729D-974D-1A44-336A-8054C38DC1AC}"/>
          </ac:picMkLst>
        </pc:picChg>
        <pc:picChg chg="mod">
          <ac:chgData name="VICTOR JOSE GONZALEZ RODRIGUEZ" userId="3fdd7208-0adc-40d2-a594-662a5d66d0ad" providerId="ADAL" clId="{359FD5A0-C0E1-4F46-AEB0-51555EFEF171}" dt="2025-09-24T07:13:27.568" v="1251" actId="962"/>
          <ac:picMkLst>
            <pc:docMk/>
            <pc:sldMk cId="92753079" sldId="2815"/>
            <ac:picMk id="14" creationId="{2B5A8CA0-F420-DF66-C7BA-AAE72D6FF150}"/>
          </ac:picMkLst>
        </pc:picChg>
      </pc:sldChg>
      <pc:sldChg chg="modSp mod">
        <pc:chgData name="VICTOR JOSE GONZALEZ RODRIGUEZ" userId="3fdd7208-0adc-40d2-a594-662a5d66d0ad" providerId="ADAL" clId="{359FD5A0-C0E1-4F46-AEB0-51555EFEF171}" dt="2025-09-24T07:14:19.124" v="1412" actId="962"/>
        <pc:sldMkLst>
          <pc:docMk/>
          <pc:sldMk cId="3460785528" sldId="2816"/>
        </pc:sldMkLst>
        <pc:spChg chg="mod">
          <ac:chgData name="VICTOR JOSE GONZALEZ RODRIGUEZ" userId="3fdd7208-0adc-40d2-a594-662a5d66d0ad" providerId="ADAL" clId="{359FD5A0-C0E1-4F46-AEB0-51555EFEF171}" dt="2025-09-24T07:13:59.706" v="1328" actId="962"/>
          <ac:spMkLst>
            <pc:docMk/>
            <pc:sldMk cId="3460785528" sldId="2816"/>
            <ac:spMk id="2" creationId="{1548B8A5-9D00-93DD-F0B4-6362086842B4}"/>
          </ac:spMkLst>
        </pc:spChg>
        <pc:spChg chg="mod">
          <ac:chgData name="VICTOR JOSE GONZALEZ RODRIGUEZ" userId="3fdd7208-0adc-40d2-a594-662a5d66d0ad" providerId="ADAL" clId="{359FD5A0-C0E1-4F46-AEB0-51555EFEF171}" dt="2025-09-24T07:13:59.706" v="1328" actId="962"/>
          <ac:spMkLst>
            <pc:docMk/>
            <pc:sldMk cId="3460785528" sldId="2816"/>
            <ac:spMk id="3" creationId="{76844367-A0FB-A219-EA37-842C27CED527}"/>
          </ac:spMkLst>
        </pc:spChg>
        <pc:spChg chg="mod">
          <ac:chgData name="VICTOR JOSE GONZALEZ RODRIGUEZ" userId="3fdd7208-0adc-40d2-a594-662a5d66d0ad" providerId="ADAL" clId="{359FD5A0-C0E1-4F46-AEB0-51555EFEF171}" dt="2025-09-24T07:13:59.706" v="1328" actId="962"/>
          <ac:spMkLst>
            <pc:docMk/>
            <pc:sldMk cId="3460785528" sldId="2816"/>
            <ac:spMk id="4" creationId="{E58FA881-3EE9-D178-CE6D-336684431D0E}"/>
          </ac:spMkLst>
        </pc:spChg>
        <pc:spChg chg="mod">
          <ac:chgData name="VICTOR JOSE GONZALEZ RODRIGUEZ" userId="3fdd7208-0adc-40d2-a594-662a5d66d0ad" providerId="ADAL" clId="{359FD5A0-C0E1-4F46-AEB0-51555EFEF171}" dt="2025-09-24T07:13:59.706" v="1328" actId="962"/>
          <ac:spMkLst>
            <pc:docMk/>
            <pc:sldMk cId="3460785528" sldId="2816"/>
            <ac:spMk id="5" creationId="{C9324AB4-F97A-D0D6-A8D2-7027C14C3418}"/>
          </ac:spMkLst>
        </pc:spChg>
        <pc:spChg chg="mod">
          <ac:chgData name="VICTOR JOSE GONZALEZ RODRIGUEZ" userId="3fdd7208-0adc-40d2-a594-662a5d66d0ad" providerId="ADAL" clId="{359FD5A0-C0E1-4F46-AEB0-51555EFEF171}" dt="2025-09-24T07:13:59.706" v="1328" actId="962"/>
          <ac:spMkLst>
            <pc:docMk/>
            <pc:sldMk cId="3460785528" sldId="2816"/>
            <ac:spMk id="6" creationId="{5C610388-194B-9443-E4B3-F824778B47DA}"/>
          </ac:spMkLst>
        </pc:spChg>
        <pc:spChg chg="mod">
          <ac:chgData name="VICTOR JOSE GONZALEZ RODRIGUEZ" userId="3fdd7208-0adc-40d2-a594-662a5d66d0ad" providerId="ADAL" clId="{359FD5A0-C0E1-4F46-AEB0-51555EFEF171}" dt="2025-09-24T07:13:59.706" v="1328" actId="962"/>
          <ac:spMkLst>
            <pc:docMk/>
            <pc:sldMk cId="3460785528" sldId="2816"/>
            <ac:spMk id="7" creationId="{834354DE-8CF8-F98A-8D38-C160D4CCABB6}"/>
          </ac:spMkLst>
        </pc:spChg>
        <pc:spChg chg="mod">
          <ac:chgData name="VICTOR JOSE GONZALEZ RODRIGUEZ" userId="3fdd7208-0adc-40d2-a594-662a5d66d0ad" providerId="ADAL" clId="{359FD5A0-C0E1-4F46-AEB0-51555EFEF171}" dt="2025-09-24T07:13:59.706" v="1328" actId="962"/>
          <ac:spMkLst>
            <pc:docMk/>
            <pc:sldMk cId="3460785528" sldId="2816"/>
            <ac:spMk id="8" creationId="{0E653C1D-D284-1F7C-5D0C-B00755830FF8}"/>
          </ac:spMkLst>
        </pc:spChg>
        <pc:picChg chg="mod">
          <ac:chgData name="VICTOR JOSE GONZALEZ RODRIGUEZ" userId="3fdd7208-0adc-40d2-a594-662a5d66d0ad" providerId="ADAL" clId="{359FD5A0-C0E1-4F46-AEB0-51555EFEF171}" dt="2025-09-24T07:14:19.124" v="1412" actId="962"/>
          <ac:picMkLst>
            <pc:docMk/>
            <pc:sldMk cId="3460785528" sldId="2816"/>
            <ac:picMk id="13" creationId="{21781969-65E2-9DAE-00E7-C2B12246BC51}"/>
          </ac:picMkLst>
        </pc:picChg>
      </pc:sldChg>
      <pc:sldChg chg="modSp mod">
        <pc:chgData name="VICTOR JOSE GONZALEZ RODRIGUEZ" userId="3fdd7208-0adc-40d2-a594-662a5d66d0ad" providerId="ADAL" clId="{359FD5A0-C0E1-4F46-AEB0-51555EFEF171}" dt="2025-09-24T07:23:58.701" v="2529" actId="962"/>
        <pc:sldMkLst>
          <pc:docMk/>
          <pc:sldMk cId="3904200117" sldId="2820"/>
        </pc:sldMkLst>
        <pc:spChg chg="mod">
          <ac:chgData name="VICTOR JOSE GONZALEZ RODRIGUEZ" userId="3fdd7208-0adc-40d2-a594-662a5d66d0ad" providerId="ADAL" clId="{359FD5A0-C0E1-4F46-AEB0-51555EFEF171}" dt="2025-09-24T07:22:53.230" v="2267" actId="962"/>
          <ac:spMkLst>
            <pc:docMk/>
            <pc:sldMk cId="3904200117" sldId="2820"/>
            <ac:spMk id="2" creationId="{7F132F9D-F6F0-C4A0-65FA-6D0D96052697}"/>
          </ac:spMkLst>
        </pc:spChg>
        <pc:spChg chg="mod">
          <ac:chgData name="VICTOR JOSE GONZALEZ RODRIGUEZ" userId="3fdd7208-0adc-40d2-a594-662a5d66d0ad" providerId="ADAL" clId="{359FD5A0-C0E1-4F46-AEB0-51555EFEF171}" dt="2025-09-24T07:22:53.230" v="2267" actId="962"/>
          <ac:spMkLst>
            <pc:docMk/>
            <pc:sldMk cId="3904200117" sldId="2820"/>
            <ac:spMk id="3" creationId="{03C09279-2B48-98C4-AC0D-9AFE8A2F0DEA}"/>
          </ac:spMkLst>
        </pc:spChg>
        <pc:spChg chg="mod">
          <ac:chgData name="VICTOR JOSE GONZALEZ RODRIGUEZ" userId="3fdd7208-0adc-40d2-a594-662a5d66d0ad" providerId="ADAL" clId="{359FD5A0-C0E1-4F46-AEB0-51555EFEF171}" dt="2025-09-24T07:22:53.230" v="2267" actId="962"/>
          <ac:spMkLst>
            <pc:docMk/>
            <pc:sldMk cId="3904200117" sldId="2820"/>
            <ac:spMk id="4" creationId="{8B2D06D2-B467-F94F-2F45-67B79A5453E0}"/>
          </ac:spMkLst>
        </pc:spChg>
        <pc:spChg chg="mod">
          <ac:chgData name="VICTOR JOSE GONZALEZ RODRIGUEZ" userId="3fdd7208-0adc-40d2-a594-662a5d66d0ad" providerId="ADAL" clId="{359FD5A0-C0E1-4F46-AEB0-51555EFEF171}" dt="2025-09-24T07:22:53.230" v="2267" actId="962"/>
          <ac:spMkLst>
            <pc:docMk/>
            <pc:sldMk cId="3904200117" sldId="2820"/>
            <ac:spMk id="5" creationId="{1BA132A9-F70A-C342-AD45-BC8500CA63D0}"/>
          </ac:spMkLst>
        </pc:spChg>
        <pc:spChg chg="mod">
          <ac:chgData name="VICTOR JOSE GONZALEZ RODRIGUEZ" userId="3fdd7208-0adc-40d2-a594-662a5d66d0ad" providerId="ADAL" clId="{359FD5A0-C0E1-4F46-AEB0-51555EFEF171}" dt="2025-09-24T07:22:53.230" v="2267" actId="962"/>
          <ac:spMkLst>
            <pc:docMk/>
            <pc:sldMk cId="3904200117" sldId="2820"/>
            <ac:spMk id="6" creationId="{1A6E299A-7DB4-8470-535E-8A72F7B1D813}"/>
          </ac:spMkLst>
        </pc:spChg>
        <pc:spChg chg="mod">
          <ac:chgData name="VICTOR JOSE GONZALEZ RODRIGUEZ" userId="3fdd7208-0adc-40d2-a594-662a5d66d0ad" providerId="ADAL" clId="{359FD5A0-C0E1-4F46-AEB0-51555EFEF171}" dt="2025-09-24T07:22:53.230" v="2267" actId="962"/>
          <ac:spMkLst>
            <pc:docMk/>
            <pc:sldMk cId="3904200117" sldId="2820"/>
            <ac:spMk id="7" creationId="{09D073A5-5C0C-BF8C-9FF2-0B33FF48457F}"/>
          </ac:spMkLst>
        </pc:spChg>
        <pc:spChg chg="mod">
          <ac:chgData name="VICTOR JOSE GONZALEZ RODRIGUEZ" userId="3fdd7208-0adc-40d2-a594-662a5d66d0ad" providerId="ADAL" clId="{359FD5A0-C0E1-4F46-AEB0-51555EFEF171}" dt="2025-09-24T07:22:53.230" v="2267" actId="962"/>
          <ac:spMkLst>
            <pc:docMk/>
            <pc:sldMk cId="3904200117" sldId="2820"/>
            <ac:spMk id="8" creationId="{D24A3A27-E251-EC20-5FED-FF625EC47875}"/>
          </ac:spMkLst>
        </pc:spChg>
        <pc:picChg chg="mod">
          <ac:chgData name="VICTOR JOSE GONZALEZ RODRIGUEZ" userId="3fdd7208-0adc-40d2-a594-662a5d66d0ad" providerId="ADAL" clId="{359FD5A0-C0E1-4F46-AEB0-51555EFEF171}" dt="2025-09-24T07:23:33.828" v="2417" actId="962"/>
          <ac:picMkLst>
            <pc:docMk/>
            <pc:sldMk cId="3904200117" sldId="2820"/>
            <ac:picMk id="12" creationId="{C4B044AB-7177-C6D3-69FB-B1BBAAB0D114}"/>
          </ac:picMkLst>
        </pc:picChg>
        <pc:picChg chg="mod">
          <ac:chgData name="VICTOR JOSE GONZALEZ RODRIGUEZ" userId="3fdd7208-0adc-40d2-a594-662a5d66d0ad" providerId="ADAL" clId="{359FD5A0-C0E1-4F46-AEB0-51555EFEF171}" dt="2025-09-24T07:23:58.701" v="2529" actId="962"/>
          <ac:picMkLst>
            <pc:docMk/>
            <pc:sldMk cId="3904200117" sldId="2820"/>
            <ac:picMk id="15" creationId="{D4AC2EC0-ED41-F0EF-8C40-E77C4C3D2B41}"/>
          </ac:picMkLst>
        </pc:picChg>
      </pc:sldChg>
      <pc:sldChg chg="modSp mod">
        <pc:chgData name="VICTOR JOSE GONZALEZ RODRIGUEZ" userId="3fdd7208-0adc-40d2-a594-662a5d66d0ad" providerId="ADAL" clId="{359FD5A0-C0E1-4F46-AEB0-51555EFEF171}" dt="2025-09-24T07:24:27.215" v="2638" actId="962"/>
        <pc:sldMkLst>
          <pc:docMk/>
          <pc:sldMk cId="1173495561" sldId="2821"/>
        </pc:sldMkLst>
        <pc:spChg chg="mod">
          <ac:chgData name="VICTOR JOSE GONZALEZ RODRIGUEZ" userId="3fdd7208-0adc-40d2-a594-662a5d66d0ad" providerId="ADAL" clId="{359FD5A0-C0E1-4F46-AEB0-51555EFEF171}" dt="2025-09-24T07:24:05.030" v="2530" actId="962"/>
          <ac:spMkLst>
            <pc:docMk/>
            <pc:sldMk cId="1173495561" sldId="2821"/>
            <ac:spMk id="2" creationId="{F60247B3-AE7B-C779-939C-AC204386D6F5}"/>
          </ac:spMkLst>
        </pc:spChg>
        <pc:spChg chg="mod">
          <ac:chgData name="VICTOR JOSE GONZALEZ RODRIGUEZ" userId="3fdd7208-0adc-40d2-a594-662a5d66d0ad" providerId="ADAL" clId="{359FD5A0-C0E1-4F46-AEB0-51555EFEF171}" dt="2025-09-24T07:24:05.030" v="2530" actId="962"/>
          <ac:spMkLst>
            <pc:docMk/>
            <pc:sldMk cId="1173495561" sldId="2821"/>
            <ac:spMk id="3" creationId="{C4FA14E3-DDAF-C41C-BEE7-061C07F8C3C8}"/>
          </ac:spMkLst>
        </pc:spChg>
        <pc:spChg chg="mod">
          <ac:chgData name="VICTOR JOSE GONZALEZ RODRIGUEZ" userId="3fdd7208-0adc-40d2-a594-662a5d66d0ad" providerId="ADAL" clId="{359FD5A0-C0E1-4F46-AEB0-51555EFEF171}" dt="2025-09-24T07:24:05.030" v="2530" actId="962"/>
          <ac:spMkLst>
            <pc:docMk/>
            <pc:sldMk cId="1173495561" sldId="2821"/>
            <ac:spMk id="4" creationId="{386E415E-1BAA-B782-83F4-FE7C207BC7CD}"/>
          </ac:spMkLst>
        </pc:spChg>
        <pc:spChg chg="mod">
          <ac:chgData name="VICTOR JOSE GONZALEZ RODRIGUEZ" userId="3fdd7208-0adc-40d2-a594-662a5d66d0ad" providerId="ADAL" clId="{359FD5A0-C0E1-4F46-AEB0-51555EFEF171}" dt="2025-09-24T07:24:05.030" v="2530" actId="962"/>
          <ac:spMkLst>
            <pc:docMk/>
            <pc:sldMk cId="1173495561" sldId="2821"/>
            <ac:spMk id="5" creationId="{36F7BC77-3B36-F017-226F-EE9EF338F13D}"/>
          </ac:spMkLst>
        </pc:spChg>
        <pc:spChg chg="mod">
          <ac:chgData name="VICTOR JOSE GONZALEZ RODRIGUEZ" userId="3fdd7208-0adc-40d2-a594-662a5d66d0ad" providerId="ADAL" clId="{359FD5A0-C0E1-4F46-AEB0-51555EFEF171}" dt="2025-09-24T07:24:05.030" v="2530" actId="962"/>
          <ac:spMkLst>
            <pc:docMk/>
            <pc:sldMk cId="1173495561" sldId="2821"/>
            <ac:spMk id="6" creationId="{519E3F50-4B8C-9FE7-C129-5035F701EEC3}"/>
          </ac:spMkLst>
        </pc:spChg>
        <pc:spChg chg="mod">
          <ac:chgData name="VICTOR JOSE GONZALEZ RODRIGUEZ" userId="3fdd7208-0adc-40d2-a594-662a5d66d0ad" providerId="ADAL" clId="{359FD5A0-C0E1-4F46-AEB0-51555EFEF171}" dt="2025-09-24T07:24:05.030" v="2530" actId="962"/>
          <ac:spMkLst>
            <pc:docMk/>
            <pc:sldMk cId="1173495561" sldId="2821"/>
            <ac:spMk id="7" creationId="{33039930-6960-B81A-320F-97F01AE0A630}"/>
          </ac:spMkLst>
        </pc:spChg>
        <pc:spChg chg="mod">
          <ac:chgData name="VICTOR JOSE GONZALEZ RODRIGUEZ" userId="3fdd7208-0adc-40d2-a594-662a5d66d0ad" providerId="ADAL" clId="{359FD5A0-C0E1-4F46-AEB0-51555EFEF171}" dt="2025-09-24T07:24:05.030" v="2530" actId="962"/>
          <ac:spMkLst>
            <pc:docMk/>
            <pc:sldMk cId="1173495561" sldId="2821"/>
            <ac:spMk id="8" creationId="{D021BDAA-82F3-65D7-9D9E-DB8014D622D1}"/>
          </ac:spMkLst>
        </pc:spChg>
        <pc:picChg chg="mod">
          <ac:chgData name="VICTOR JOSE GONZALEZ RODRIGUEZ" userId="3fdd7208-0adc-40d2-a594-662a5d66d0ad" providerId="ADAL" clId="{359FD5A0-C0E1-4F46-AEB0-51555EFEF171}" dt="2025-09-24T07:24:27.215" v="2638" actId="962"/>
          <ac:picMkLst>
            <pc:docMk/>
            <pc:sldMk cId="1173495561" sldId="2821"/>
            <ac:picMk id="14" creationId="{CABCA547-A484-976E-41FD-8A0E54B62044}"/>
          </ac:picMkLst>
        </pc:picChg>
      </pc:sldChg>
      <pc:sldChg chg="modSp mod">
        <pc:chgData name="VICTOR JOSE GONZALEZ RODRIGUEZ" userId="3fdd7208-0adc-40d2-a594-662a5d66d0ad" providerId="ADAL" clId="{359FD5A0-C0E1-4F46-AEB0-51555EFEF171}" dt="2025-09-24T07:25:00.651" v="2743" actId="962"/>
        <pc:sldMkLst>
          <pc:docMk/>
          <pc:sldMk cId="709212073" sldId="2822"/>
        </pc:sldMkLst>
        <pc:spChg chg="mod">
          <ac:chgData name="VICTOR JOSE GONZALEZ RODRIGUEZ" userId="3fdd7208-0adc-40d2-a594-662a5d66d0ad" providerId="ADAL" clId="{359FD5A0-C0E1-4F46-AEB0-51555EFEF171}" dt="2025-09-24T07:24:35.254" v="2639" actId="962"/>
          <ac:spMkLst>
            <pc:docMk/>
            <pc:sldMk cId="709212073" sldId="2822"/>
            <ac:spMk id="2" creationId="{60423155-8AA0-A07E-73F5-0590C9FD1FD3}"/>
          </ac:spMkLst>
        </pc:spChg>
        <pc:spChg chg="mod">
          <ac:chgData name="VICTOR JOSE GONZALEZ RODRIGUEZ" userId="3fdd7208-0adc-40d2-a594-662a5d66d0ad" providerId="ADAL" clId="{359FD5A0-C0E1-4F46-AEB0-51555EFEF171}" dt="2025-09-24T07:24:35.254" v="2639" actId="962"/>
          <ac:spMkLst>
            <pc:docMk/>
            <pc:sldMk cId="709212073" sldId="2822"/>
            <ac:spMk id="3" creationId="{19E1FEEC-5BDC-0010-0C98-1F8AB37DFF6A}"/>
          </ac:spMkLst>
        </pc:spChg>
        <pc:spChg chg="mod">
          <ac:chgData name="VICTOR JOSE GONZALEZ RODRIGUEZ" userId="3fdd7208-0adc-40d2-a594-662a5d66d0ad" providerId="ADAL" clId="{359FD5A0-C0E1-4F46-AEB0-51555EFEF171}" dt="2025-09-24T07:24:35.254" v="2639" actId="962"/>
          <ac:spMkLst>
            <pc:docMk/>
            <pc:sldMk cId="709212073" sldId="2822"/>
            <ac:spMk id="4" creationId="{8A5014AD-6D62-25AB-6F5F-EADE5CA5B2B2}"/>
          </ac:spMkLst>
        </pc:spChg>
        <pc:spChg chg="mod">
          <ac:chgData name="VICTOR JOSE GONZALEZ RODRIGUEZ" userId="3fdd7208-0adc-40d2-a594-662a5d66d0ad" providerId="ADAL" clId="{359FD5A0-C0E1-4F46-AEB0-51555EFEF171}" dt="2025-09-24T07:24:35.254" v="2639" actId="962"/>
          <ac:spMkLst>
            <pc:docMk/>
            <pc:sldMk cId="709212073" sldId="2822"/>
            <ac:spMk id="5" creationId="{1B2B37CD-5A6E-47D1-9FDF-DE7F36ED7399}"/>
          </ac:spMkLst>
        </pc:spChg>
        <pc:spChg chg="mod">
          <ac:chgData name="VICTOR JOSE GONZALEZ RODRIGUEZ" userId="3fdd7208-0adc-40d2-a594-662a5d66d0ad" providerId="ADAL" clId="{359FD5A0-C0E1-4F46-AEB0-51555EFEF171}" dt="2025-09-24T07:24:35.254" v="2639" actId="962"/>
          <ac:spMkLst>
            <pc:docMk/>
            <pc:sldMk cId="709212073" sldId="2822"/>
            <ac:spMk id="6" creationId="{E22B1A14-03BF-1D92-E620-170FF0068FED}"/>
          </ac:spMkLst>
        </pc:spChg>
        <pc:spChg chg="mod">
          <ac:chgData name="VICTOR JOSE GONZALEZ RODRIGUEZ" userId="3fdd7208-0adc-40d2-a594-662a5d66d0ad" providerId="ADAL" clId="{359FD5A0-C0E1-4F46-AEB0-51555EFEF171}" dt="2025-09-24T07:24:35.254" v="2639" actId="962"/>
          <ac:spMkLst>
            <pc:docMk/>
            <pc:sldMk cId="709212073" sldId="2822"/>
            <ac:spMk id="7" creationId="{D335D063-977C-C305-FA12-6C2FA50189BD}"/>
          </ac:spMkLst>
        </pc:spChg>
        <pc:spChg chg="mod">
          <ac:chgData name="VICTOR JOSE GONZALEZ RODRIGUEZ" userId="3fdd7208-0adc-40d2-a594-662a5d66d0ad" providerId="ADAL" clId="{359FD5A0-C0E1-4F46-AEB0-51555EFEF171}" dt="2025-09-24T07:24:35.254" v="2639" actId="962"/>
          <ac:spMkLst>
            <pc:docMk/>
            <pc:sldMk cId="709212073" sldId="2822"/>
            <ac:spMk id="8" creationId="{BF54C354-6CBA-1B19-5F81-0BCC94188A6E}"/>
          </ac:spMkLst>
        </pc:spChg>
        <pc:picChg chg="mod">
          <ac:chgData name="VICTOR JOSE GONZALEZ RODRIGUEZ" userId="3fdd7208-0adc-40d2-a594-662a5d66d0ad" providerId="ADAL" clId="{359FD5A0-C0E1-4F46-AEB0-51555EFEF171}" dt="2025-09-24T07:25:00.651" v="2743" actId="962"/>
          <ac:picMkLst>
            <pc:docMk/>
            <pc:sldMk cId="709212073" sldId="2822"/>
            <ac:picMk id="12" creationId="{13D92130-CBA3-E29D-6231-74360ED4E6BE}"/>
          </ac:picMkLst>
        </pc:picChg>
      </pc:sldChg>
      <pc:sldChg chg="modSp mod">
        <pc:chgData name="VICTOR JOSE GONZALEZ RODRIGUEZ" userId="3fdd7208-0adc-40d2-a594-662a5d66d0ad" providerId="ADAL" clId="{359FD5A0-C0E1-4F46-AEB0-51555EFEF171}" dt="2025-09-24T07:25:07.522" v="2744" actId="962"/>
        <pc:sldMkLst>
          <pc:docMk/>
          <pc:sldMk cId="2886202120" sldId="2823"/>
        </pc:sldMkLst>
        <pc:spChg chg="mod">
          <ac:chgData name="VICTOR JOSE GONZALEZ RODRIGUEZ" userId="3fdd7208-0adc-40d2-a594-662a5d66d0ad" providerId="ADAL" clId="{359FD5A0-C0E1-4F46-AEB0-51555EFEF171}" dt="2025-09-24T07:25:07.522" v="2744" actId="962"/>
          <ac:spMkLst>
            <pc:docMk/>
            <pc:sldMk cId="2886202120" sldId="2823"/>
            <ac:spMk id="2" creationId="{D7291F9D-E61E-68EE-D36A-8DF77872B976}"/>
          </ac:spMkLst>
        </pc:spChg>
        <pc:spChg chg="mod">
          <ac:chgData name="VICTOR JOSE GONZALEZ RODRIGUEZ" userId="3fdd7208-0adc-40d2-a594-662a5d66d0ad" providerId="ADAL" clId="{359FD5A0-C0E1-4F46-AEB0-51555EFEF171}" dt="2025-09-24T07:25:07.522" v="2744" actId="962"/>
          <ac:spMkLst>
            <pc:docMk/>
            <pc:sldMk cId="2886202120" sldId="2823"/>
            <ac:spMk id="3" creationId="{D1AC1C4D-7277-427D-3CEE-C0BD46B594A6}"/>
          </ac:spMkLst>
        </pc:spChg>
        <pc:spChg chg="mod">
          <ac:chgData name="VICTOR JOSE GONZALEZ RODRIGUEZ" userId="3fdd7208-0adc-40d2-a594-662a5d66d0ad" providerId="ADAL" clId="{359FD5A0-C0E1-4F46-AEB0-51555EFEF171}" dt="2025-09-24T07:25:07.522" v="2744" actId="962"/>
          <ac:spMkLst>
            <pc:docMk/>
            <pc:sldMk cId="2886202120" sldId="2823"/>
            <ac:spMk id="4" creationId="{DC331908-551A-4348-52D8-E433983B5677}"/>
          </ac:spMkLst>
        </pc:spChg>
        <pc:spChg chg="mod">
          <ac:chgData name="VICTOR JOSE GONZALEZ RODRIGUEZ" userId="3fdd7208-0adc-40d2-a594-662a5d66d0ad" providerId="ADAL" clId="{359FD5A0-C0E1-4F46-AEB0-51555EFEF171}" dt="2025-09-24T07:25:07.522" v="2744" actId="962"/>
          <ac:spMkLst>
            <pc:docMk/>
            <pc:sldMk cId="2886202120" sldId="2823"/>
            <ac:spMk id="5" creationId="{480771B0-8717-ADDD-E267-8DE54B81E2D9}"/>
          </ac:spMkLst>
        </pc:spChg>
        <pc:spChg chg="mod">
          <ac:chgData name="VICTOR JOSE GONZALEZ RODRIGUEZ" userId="3fdd7208-0adc-40d2-a594-662a5d66d0ad" providerId="ADAL" clId="{359FD5A0-C0E1-4F46-AEB0-51555EFEF171}" dt="2025-09-24T07:25:07.522" v="2744" actId="962"/>
          <ac:spMkLst>
            <pc:docMk/>
            <pc:sldMk cId="2886202120" sldId="2823"/>
            <ac:spMk id="6" creationId="{970031D4-C119-4732-A878-08CED808F0F0}"/>
          </ac:spMkLst>
        </pc:spChg>
        <pc:spChg chg="mod">
          <ac:chgData name="VICTOR JOSE GONZALEZ RODRIGUEZ" userId="3fdd7208-0adc-40d2-a594-662a5d66d0ad" providerId="ADAL" clId="{359FD5A0-C0E1-4F46-AEB0-51555EFEF171}" dt="2025-09-24T07:25:07.522" v="2744" actId="962"/>
          <ac:spMkLst>
            <pc:docMk/>
            <pc:sldMk cId="2886202120" sldId="2823"/>
            <ac:spMk id="7" creationId="{EB37CE01-70DD-7A9E-3CFC-90DAE4F3F7AE}"/>
          </ac:spMkLst>
        </pc:spChg>
        <pc:spChg chg="mod">
          <ac:chgData name="VICTOR JOSE GONZALEZ RODRIGUEZ" userId="3fdd7208-0adc-40d2-a594-662a5d66d0ad" providerId="ADAL" clId="{359FD5A0-C0E1-4F46-AEB0-51555EFEF171}" dt="2025-09-24T07:25:07.522" v="2744" actId="962"/>
          <ac:spMkLst>
            <pc:docMk/>
            <pc:sldMk cId="2886202120" sldId="2823"/>
            <ac:spMk id="8" creationId="{732BE2AB-02D8-D45F-E4E3-C793CB074EC1}"/>
          </ac:spMkLst>
        </pc:spChg>
      </pc:sldChg>
      <pc:sldChg chg="modSp mod">
        <pc:chgData name="VICTOR JOSE GONZALEZ RODRIGUEZ" userId="3fdd7208-0adc-40d2-a594-662a5d66d0ad" providerId="ADAL" clId="{359FD5A0-C0E1-4F46-AEB0-51555EFEF171}" dt="2025-09-24T07:25:41.516" v="2859" actId="962"/>
        <pc:sldMkLst>
          <pc:docMk/>
          <pc:sldMk cId="3850528307" sldId="2824"/>
        </pc:sldMkLst>
        <pc:spChg chg="mod">
          <ac:chgData name="VICTOR JOSE GONZALEZ RODRIGUEZ" userId="3fdd7208-0adc-40d2-a594-662a5d66d0ad" providerId="ADAL" clId="{359FD5A0-C0E1-4F46-AEB0-51555EFEF171}" dt="2025-09-24T07:25:13.270" v="2745" actId="962"/>
          <ac:spMkLst>
            <pc:docMk/>
            <pc:sldMk cId="3850528307" sldId="2824"/>
            <ac:spMk id="2" creationId="{0E2BC947-EA7C-E9E9-46BC-CCDCB8D71305}"/>
          </ac:spMkLst>
        </pc:spChg>
        <pc:spChg chg="mod">
          <ac:chgData name="VICTOR JOSE GONZALEZ RODRIGUEZ" userId="3fdd7208-0adc-40d2-a594-662a5d66d0ad" providerId="ADAL" clId="{359FD5A0-C0E1-4F46-AEB0-51555EFEF171}" dt="2025-09-24T07:25:13.270" v="2745" actId="962"/>
          <ac:spMkLst>
            <pc:docMk/>
            <pc:sldMk cId="3850528307" sldId="2824"/>
            <ac:spMk id="3" creationId="{89B57699-2B2C-0F8F-C68D-27E7F12EC459}"/>
          </ac:spMkLst>
        </pc:spChg>
        <pc:spChg chg="mod">
          <ac:chgData name="VICTOR JOSE GONZALEZ RODRIGUEZ" userId="3fdd7208-0adc-40d2-a594-662a5d66d0ad" providerId="ADAL" clId="{359FD5A0-C0E1-4F46-AEB0-51555EFEF171}" dt="2025-09-24T07:25:13.270" v="2745" actId="962"/>
          <ac:spMkLst>
            <pc:docMk/>
            <pc:sldMk cId="3850528307" sldId="2824"/>
            <ac:spMk id="4" creationId="{F4821532-D840-68CB-A005-EBF2063D153B}"/>
          </ac:spMkLst>
        </pc:spChg>
        <pc:spChg chg="mod">
          <ac:chgData name="VICTOR JOSE GONZALEZ RODRIGUEZ" userId="3fdd7208-0adc-40d2-a594-662a5d66d0ad" providerId="ADAL" clId="{359FD5A0-C0E1-4F46-AEB0-51555EFEF171}" dt="2025-09-24T07:25:13.270" v="2745" actId="962"/>
          <ac:spMkLst>
            <pc:docMk/>
            <pc:sldMk cId="3850528307" sldId="2824"/>
            <ac:spMk id="5" creationId="{FB9D6845-8B1E-C302-BC62-7907CC1CB475}"/>
          </ac:spMkLst>
        </pc:spChg>
        <pc:spChg chg="mod">
          <ac:chgData name="VICTOR JOSE GONZALEZ RODRIGUEZ" userId="3fdd7208-0adc-40d2-a594-662a5d66d0ad" providerId="ADAL" clId="{359FD5A0-C0E1-4F46-AEB0-51555EFEF171}" dt="2025-09-24T07:25:13.270" v="2745" actId="962"/>
          <ac:spMkLst>
            <pc:docMk/>
            <pc:sldMk cId="3850528307" sldId="2824"/>
            <ac:spMk id="6" creationId="{53D5C8DF-35AB-49C1-1CD3-6DB5E61878E5}"/>
          </ac:spMkLst>
        </pc:spChg>
        <pc:spChg chg="mod">
          <ac:chgData name="VICTOR JOSE GONZALEZ RODRIGUEZ" userId="3fdd7208-0adc-40d2-a594-662a5d66d0ad" providerId="ADAL" clId="{359FD5A0-C0E1-4F46-AEB0-51555EFEF171}" dt="2025-09-24T07:25:13.270" v="2745" actId="962"/>
          <ac:spMkLst>
            <pc:docMk/>
            <pc:sldMk cId="3850528307" sldId="2824"/>
            <ac:spMk id="7" creationId="{80BE5862-0BE9-04B7-832C-95BBC07B7C54}"/>
          </ac:spMkLst>
        </pc:spChg>
        <pc:spChg chg="mod">
          <ac:chgData name="VICTOR JOSE GONZALEZ RODRIGUEZ" userId="3fdd7208-0adc-40d2-a594-662a5d66d0ad" providerId="ADAL" clId="{359FD5A0-C0E1-4F46-AEB0-51555EFEF171}" dt="2025-09-24T07:25:13.270" v="2745" actId="962"/>
          <ac:spMkLst>
            <pc:docMk/>
            <pc:sldMk cId="3850528307" sldId="2824"/>
            <ac:spMk id="8" creationId="{947F78DA-A21E-2A55-1537-132A9013EAAE}"/>
          </ac:spMkLst>
        </pc:spChg>
        <pc:picChg chg="mod">
          <ac:chgData name="VICTOR JOSE GONZALEZ RODRIGUEZ" userId="3fdd7208-0adc-40d2-a594-662a5d66d0ad" providerId="ADAL" clId="{359FD5A0-C0E1-4F46-AEB0-51555EFEF171}" dt="2025-09-24T07:25:41.516" v="2859" actId="962"/>
          <ac:picMkLst>
            <pc:docMk/>
            <pc:sldMk cId="3850528307" sldId="2824"/>
            <ac:picMk id="12" creationId="{A2EF06D4-C9ED-04CA-DD45-F69ED81D8679}"/>
          </ac:picMkLst>
        </pc:picChg>
      </pc:sldChg>
      <pc:sldChg chg="modSp mod">
        <pc:chgData name="VICTOR JOSE GONZALEZ RODRIGUEZ" userId="3fdd7208-0adc-40d2-a594-662a5d66d0ad" providerId="ADAL" clId="{359FD5A0-C0E1-4F46-AEB0-51555EFEF171}" dt="2025-09-24T07:26:36.875" v="3043" actId="962"/>
        <pc:sldMkLst>
          <pc:docMk/>
          <pc:sldMk cId="3764305368" sldId="2825"/>
        </pc:sldMkLst>
        <pc:spChg chg="mod">
          <ac:chgData name="VICTOR JOSE GONZALEZ RODRIGUEZ" userId="3fdd7208-0adc-40d2-a594-662a5d66d0ad" providerId="ADAL" clId="{359FD5A0-C0E1-4F46-AEB0-51555EFEF171}" dt="2025-09-24T07:25:49.727" v="2860" actId="962"/>
          <ac:spMkLst>
            <pc:docMk/>
            <pc:sldMk cId="3764305368" sldId="2825"/>
            <ac:spMk id="2" creationId="{5A223667-75C9-BB2A-5C39-AFE7DA767EAD}"/>
          </ac:spMkLst>
        </pc:spChg>
        <pc:spChg chg="mod">
          <ac:chgData name="VICTOR JOSE GONZALEZ RODRIGUEZ" userId="3fdd7208-0adc-40d2-a594-662a5d66d0ad" providerId="ADAL" clId="{359FD5A0-C0E1-4F46-AEB0-51555EFEF171}" dt="2025-09-24T07:25:49.727" v="2860" actId="962"/>
          <ac:spMkLst>
            <pc:docMk/>
            <pc:sldMk cId="3764305368" sldId="2825"/>
            <ac:spMk id="3" creationId="{A0E5E427-32B3-3D32-DDCC-53E4230D5A6D}"/>
          </ac:spMkLst>
        </pc:spChg>
        <pc:spChg chg="mod">
          <ac:chgData name="VICTOR JOSE GONZALEZ RODRIGUEZ" userId="3fdd7208-0adc-40d2-a594-662a5d66d0ad" providerId="ADAL" clId="{359FD5A0-C0E1-4F46-AEB0-51555EFEF171}" dt="2025-09-24T07:25:49.727" v="2860" actId="962"/>
          <ac:spMkLst>
            <pc:docMk/>
            <pc:sldMk cId="3764305368" sldId="2825"/>
            <ac:spMk id="4" creationId="{44889635-C27A-AF3C-7E61-CE610AFC57D9}"/>
          </ac:spMkLst>
        </pc:spChg>
        <pc:spChg chg="mod">
          <ac:chgData name="VICTOR JOSE GONZALEZ RODRIGUEZ" userId="3fdd7208-0adc-40d2-a594-662a5d66d0ad" providerId="ADAL" clId="{359FD5A0-C0E1-4F46-AEB0-51555EFEF171}" dt="2025-09-24T07:25:49.727" v="2860" actId="962"/>
          <ac:spMkLst>
            <pc:docMk/>
            <pc:sldMk cId="3764305368" sldId="2825"/>
            <ac:spMk id="5" creationId="{052E9B05-137C-7FA3-31D4-0B681172DAA6}"/>
          </ac:spMkLst>
        </pc:spChg>
        <pc:spChg chg="mod">
          <ac:chgData name="VICTOR JOSE GONZALEZ RODRIGUEZ" userId="3fdd7208-0adc-40d2-a594-662a5d66d0ad" providerId="ADAL" clId="{359FD5A0-C0E1-4F46-AEB0-51555EFEF171}" dt="2025-09-24T07:25:49.727" v="2860" actId="962"/>
          <ac:spMkLst>
            <pc:docMk/>
            <pc:sldMk cId="3764305368" sldId="2825"/>
            <ac:spMk id="6" creationId="{0FB0D385-DB43-670F-C232-91DB4341E556}"/>
          </ac:spMkLst>
        </pc:spChg>
        <pc:spChg chg="mod">
          <ac:chgData name="VICTOR JOSE GONZALEZ RODRIGUEZ" userId="3fdd7208-0adc-40d2-a594-662a5d66d0ad" providerId="ADAL" clId="{359FD5A0-C0E1-4F46-AEB0-51555EFEF171}" dt="2025-09-24T07:25:49.727" v="2860" actId="962"/>
          <ac:spMkLst>
            <pc:docMk/>
            <pc:sldMk cId="3764305368" sldId="2825"/>
            <ac:spMk id="7" creationId="{E68655DA-985D-B74A-F604-06F655243D13}"/>
          </ac:spMkLst>
        </pc:spChg>
        <pc:spChg chg="mod">
          <ac:chgData name="VICTOR JOSE GONZALEZ RODRIGUEZ" userId="3fdd7208-0adc-40d2-a594-662a5d66d0ad" providerId="ADAL" clId="{359FD5A0-C0E1-4F46-AEB0-51555EFEF171}" dt="2025-09-24T07:25:49.727" v="2860" actId="962"/>
          <ac:spMkLst>
            <pc:docMk/>
            <pc:sldMk cId="3764305368" sldId="2825"/>
            <ac:spMk id="8" creationId="{96650333-DDBF-2F16-8BF7-FDE13FE8AEAC}"/>
          </ac:spMkLst>
        </pc:spChg>
        <pc:picChg chg="mod ord">
          <ac:chgData name="VICTOR JOSE GONZALEZ RODRIGUEZ" userId="3fdd7208-0adc-40d2-a594-662a5d66d0ad" providerId="ADAL" clId="{359FD5A0-C0E1-4F46-AEB0-51555EFEF171}" dt="2025-09-24T07:26:14.224" v="2945" actId="962"/>
          <ac:picMkLst>
            <pc:docMk/>
            <pc:sldMk cId="3764305368" sldId="2825"/>
            <ac:picMk id="11" creationId="{CE91B73E-8C42-7330-1190-6655AFAFD8AF}"/>
          </ac:picMkLst>
        </pc:picChg>
        <pc:picChg chg="mod">
          <ac:chgData name="VICTOR JOSE GONZALEZ RODRIGUEZ" userId="3fdd7208-0adc-40d2-a594-662a5d66d0ad" providerId="ADAL" clId="{359FD5A0-C0E1-4F46-AEB0-51555EFEF171}" dt="2025-09-24T07:26:36.875" v="3043" actId="962"/>
          <ac:picMkLst>
            <pc:docMk/>
            <pc:sldMk cId="3764305368" sldId="2825"/>
            <ac:picMk id="13" creationId="{4D9FA25F-C496-F360-0019-FC3A5CA37C72}"/>
          </ac:picMkLst>
        </pc:picChg>
      </pc:sldChg>
      <pc:sldChg chg="modSp mod">
        <pc:chgData name="VICTOR JOSE GONZALEZ RODRIGUEZ" userId="3fdd7208-0adc-40d2-a594-662a5d66d0ad" providerId="ADAL" clId="{359FD5A0-C0E1-4F46-AEB0-51555EFEF171}" dt="2025-09-24T07:27:29.772" v="3233" actId="962"/>
        <pc:sldMkLst>
          <pc:docMk/>
          <pc:sldMk cId="2909922894" sldId="2834"/>
        </pc:sldMkLst>
        <pc:spChg chg="mod">
          <ac:chgData name="VICTOR JOSE GONZALEZ RODRIGUEZ" userId="3fdd7208-0adc-40d2-a594-662a5d66d0ad" providerId="ADAL" clId="{359FD5A0-C0E1-4F46-AEB0-51555EFEF171}" dt="2025-09-24T07:26:43.982" v="3044" actId="962"/>
          <ac:spMkLst>
            <pc:docMk/>
            <pc:sldMk cId="2909922894" sldId="2834"/>
            <ac:spMk id="2" creationId="{75F63AC6-AAF4-F198-F826-808F84E38D15}"/>
          </ac:spMkLst>
        </pc:spChg>
        <pc:spChg chg="mod">
          <ac:chgData name="VICTOR JOSE GONZALEZ RODRIGUEZ" userId="3fdd7208-0adc-40d2-a594-662a5d66d0ad" providerId="ADAL" clId="{359FD5A0-C0E1-4F46-AEB0-51555EFEF171}" dt="2025-09-24T07:26:43.982" v="3044" actId="962"/>
          <ac:spMkLst>
            <pc:docMk/>
            <pc:sldMk cId="2909922894" sldId="2834"/>
            <ac:spMk id="3" creationId="{57266123-96B2-D734-0E8B-9C857721588C}"/>
          </ac:spMkLst>
        </pc:spChg>
        <pc:spChg chg="mod">
          <ac:chgData name="VICTOR JOSE GONZALEZ RODRIGUEZ" userId="3fdd7208-0adc-40d2-a594-662a5d66d0ad" providerId="ADAL" clId="{359FD5A0-C0E1-4F46-AEB0-51555EFEF171}" dt="2025-09-24T07:26:43.982" v="3044" actId="962"/>
          <ac:spMkLst>
            <pc:docMk/>
            <pc:sldMk cId="2909922894" sldId="2834"/>
            <ac:spMk id="4" creationId="{FECDE1F1-D10B-49D2-4094-7B52F2A348ED}"/>
          </ac:spMkLst>
        </pc:spChg>
        <pc:spChg chg="mod">
          <ac:chgData name="VICTOR JOSE GONZALEZ RODRIGUEZ" userId="3fdd7208-0adc-40d2-a594-662a5d66d0ad" providerId="ADAL" clId="{359FD5A0-C0E1-4F46-AEB0-51555EFEF171}" dt="2025-09-24T07:26:43.982" v="3044" actId="962"/>
          <ac:spMkLst>
            <pc:docMk/>
            <pc:sldMk cId="2909922894" sldId="2834"/>
            <ac:spMk id="5" creationId="{EF14CED0-9D08-36A9-3BF2-31FB46E68A88}"/>
          </ac:spMkLst>
        </pc:spChg>
        <pc:spChg chg="mod">
          <ac:chgData name="VICTOR JOSE GONZALEZ RODRIGUEZ" userId="3fdd7208-0adc-40d2-a594-662a5d66d0ad" providerId="ADAL" clId="{359FD5A0-C0E1-4F46-AEB0-51555EFEF171}" dt="2025-09-24T07:26:43.982" v="3044" actId="962"/>
          <ac:spMkLst>
            <pc:docMk/>
            <pc:sldMk cId="2909922894" sldId="2834"/>
            <ac:spMk id="6" creationId="{37A21E7C-853F-2952-725A-F7FD3D6E481F}"/>
          </ac:spMkLst>
        </pc:spChg>
        <pc:spChg chg="mod">
          <ac:chgData name="VICTOR JOSE GONZALEZ RODRIGUEZ" userId="3fdd7208-0adc-40d2-a594-662a5d66d0ad" providerId="ADAL" clId="{359FD5A0-C0E1-4F46-AEB0-51555EFEF171}" dt="2025-09-24T07:26:43.982" v="3044" actId="962"/>
          <ac:spMkLst>
            <pc:docMk/>
            <pc:sldMk cId="2909922894" sldId="2834"/>
            <ac:spMk id="7" creationId="{EFE50582-DA10-7845-23DB-1463BFB54580}"/>
          </ac:spMkLst>
        </pc:spChg>
        <pc:spChg chg="mod">
          <ac:chgData name="VICTOR JOSE GONZALEZ RODRIGUEZ" userId="3fdd7208-0adc-40d2-a594-662a5d66d0ad" providerId="ADAL" clId="{359FD5A0-C0E1-4F46-AEB0-51555EFEF171}" dt="2025-09-24T07:26:43.982" v="3044" actId="962"/>
          <ac:spMkLst>
            <pc:docMk/>
            <pc:sldMk cId="2909922894" sldId="2834"/>
            <ac:spMk id="8" creationId="{59DEF170-68D5-763D-881E-B6E4CA99238D}"/>
          </ac:spMkLst>
        </pc:spChg>
        <pc:picChg chg="mod ord">
          <ac:chgData name="VICTOR JOSE GONZALEZ RODRIGUEZ" userId="3fdd7208-0adc-40d2-a594-662a5d66d0ad" providerId="ADAL" clId="{359FD5A0-C0E1-4F46-AEB0-51555EFEF171}" dt="2025-09-24T07:27:06.868" v="3149" actId="962"/>
          <ac:picMkLst>
            <pc:docMk/>
            <pc:sldMk cId="2909922894" sldId="2834"/>
            <ac:picMk id="13" creationId="{000212BF-8BE8-27DF-E4CD-61716A974EB7}"/>
          </ac:picMkLst>
        </pc:picChg>
        <pc:picChg chg="mod">
          <ac:chgData name="VICTOR JOSE GONZALEZ RODRIGUEZ" userId="3fdd7208-0adc-40d2-a594-662a5d66d0ad" providerId="ADAL" clId="{359FD5A0-C0E1-4F46-AEB0-51555EFEF171}" dt="2025-09-24T07:27:29.772" v="3233" actId="962"/>
          <ac:picMkLst>
            <pc:docMk/>
            <pc:sldMk cId="2909922894" sldId="2834"/>
            <ac:picMk id="15" creationId="{C870BC8F-08F8-DAA4-453F-A435F844AA0B}"/>
          </ac:picMkLst>
        </pc:picChg>
      </pc:sldChg>
      <pc:sldChg chg="modSp mod">
        <pc:chgData name="VICTOR JOSE GONZALEZ RODRIGUEZ" userId="3fdd7208-0adc-40d2-a594-662a5d66d0ad" providerId="ADAL" clId="{359FD5A0-C0E1-4F46-AEB0-51555EFEF171}" dt="2025-09-24T07:28:29.023" v="3519" actId="962"/>
        <pc:sldMkLst>
          <pc:docMk/>
          <pc:sldMk cId="3361012291" sldId="2835"/>
        </pc:sldMkLst>
        <pc:spChg chg="mod">
          <ac:chgData name="VICTOR JOSE GONZALEZ RODRIGUEZ" userId="3fdd7208-0adc-40d2-a594-662a5d66d0ad" providerId="ADAL" clId="{359FD5A0-C0E1-4F46-AEB0-51555EFEF171}" dt="2025-09-24T07:27:38.046" v="3234" actId="962"/>
          <ac:spMkLst>
            <pc:docMk/>
            <pc:sldMk cId="3361012291" sldId="2835"/>
            <ac:spMk id="2" creationId="{14B1CFA2-7D63-1837-B472-CD337209BA56}"/>
          </ac:spMkLst>
        </pc:spChg>
        <pc:spChg chg="mod">
          <ac:chgData name="VICTOR JOSE GONZALEZ RODRIGUEZ" userId="3fdd7208-0adc-40d2-a594-662a5d66d0ad" providerId="ADAL" clId="{359FD5A0-C0E1-4F46-AEB0-51555EFEF171}" dt="2025-09-24T07:27:38.046" v="3234" actId="962"/>
          <ac:spMkLst>
            <pc:docMk/>
            <pc:sldMk cId="3361012291" sldId="2835"/>
            <ac:spMk id="3" creationId="{A0E591FF-107D-AC21-7A24-43635EA61A64}"/>
          </ac:spMkLst>
        </pc:spChg>
        <pc:spChg chg="mod">
          <ac:chgData name="VICTOR JOSE GONZALEZ RODRIGUEZ" userId="3fdd7208-0adc-40d2-a594-662a5d66d0ad" providerId="ADAL" clId="{359FD5A0-C0E1-4F46-AEB0-51555EFEF171}" dt="2025-09-24T07:27:38.046" v="3234" actId="962"/>
          <ac:spMkLst>
            <pc:docMk/>
            <pc:sldMk cId="3361012291" sldId="2835"/>
            <ac:spMk id="4" creationId="{422FC8C2-E69B-B44D-B2DB-C8DD894A736C}"/>
          </ac:spMkLst>
        </pc:spChg>
        <pc:spChg chg="mod">
          <ac:chgData name="VICTOR JOSE GONZALEZ RODRIGUEZ" userId="3fdd7208-0adc-40d2-a594-662a5d66d0ad" providerId="ADAL" clId="{359FD5A0-C0E1-4F46-AEB0-51555EFEF171}" dt="2025-09-24T07:27:38.046" v="3234" actId="962"/>
          <ac:spMkLst>
            <pc:docMk/>
            <pc:sldMk cId="3361012291" sldId="2835"/>
            <ac:spMk id="5" creationId="{737B737A-F58B-7B33-2B2E-E0772E646C1F}"/>
          </ac:spMkLst>
        </pc:spChg>
        <pc:spChg chg="mod">
          <ac:chgData name="VICTOR JOSE GONZALEZ RODRIGUEZ" userId="3fdd7208-0adc-40d2-a594-662a5d66d0ad" providerId="ADAL" clId="{359FD5A0-C0E1-4F46-AEB0-51555EFEF171}" dt="2025-09-24T07:27:38.046" v="3234" actId="962"/>
          <ac:spMkLst>
            <pc:docMk/>
            <pc:sldMk cId="3361012291" sldId="2835"/>
            <ac:spMk id="6" creationId="{158E828F-D137-2BA7-98E1-72B234F6A32E}"/>
          </ac:spMkLst>
        </pc:spChg>
        <pc:spChg chg="mod">
          <ac:chgData name="VICTOR JOSE GONZALEZ RODRIGUEZ" userId="3fdd7208-0adc-40d2-a594-662a5d66d0ad" providerId="ADAL" clId="{359FD5A0-C0E1-4F46-AEB0-51555EFEF171}" dt="2025-09-24T07:27:38.046" v="3234" actId="962"/>
          <ac:spMkLst>
            <pc:docMk/>
            <pc:sldMk cId="3361012291" sldId="2835"/>
            <ac:spMk id="7" creationId="{C7E94084-8AED-456F-9919-D26382AE32CD}"/>
          </ac:spMkLst>
        </pc:spChg>
        <pc:spChg chg="mod">
          <ac:chgData name="VICTOR JOSE GONZALEZ RODRIGUEZ" userId="3fdd7208-0adc-40d2-a594-662a5d66d0ad" providerId="ADAL" clId="{359FD5A0-C0E1-4F46-AEB0-51555EFEF171}" dt="2025-09-24T07:27:38.046" v="3234" actId="962"/>
          <ac:spMkLst>
            <pc:docMk/>
            <pc:sldMk cId="3361012291" sldId="2835"/>
            <ac:spMk id="8" creationId="{7226E2DF-0F66-8432-4548-0FE5D0E19EBD}"/>
          </ac:spMkLst>
        </pc:spChg>
        <pc:picChg chg="mod ord">
          <ac:chgData name="VICTOR JOSE GONZALEZ RODRIGUEZ" userId="3fdd7208-0adc-40d2-a594-662a5d66d0ad" providerId="ADAL" clId="{359FD5A0-C0E1-4F46-AEB0-51555EFEF171}" dt="2025-09-24T07:28:03.503" v="3361" actId="962"/>
          <ac:picMkLst>
            <pc:docMk/>
            <pc:sldMk cId="3361012291" sldId="2835"/>
            <ac:picMk id="13" creationId="{0E1FD517-7495-FA9B-94A3-C99A507530E4}"/>
          </ac:picMkLst>
        </pc:picChg>
        <pc:picChg chg="mod">
          <ac:chgData name="VICTOR JOSE GONZALEZ RODRIGUEZ" userId="3fdd7208-0adc-40d2-a594-662a5d66d0ad" providerId="ADAL" clId="{359FD5A0-C0E1-4F46-AEB0-51555EFEF171}" dt="2025-09-24T07:28:29.023" v="3519" actId="962"/>
          <ac:picMkLst>
            <pc:docMk/>
            <pc:sldMk cId="3361012291" sldId="2835"/>
            <ac:picMk id="16" creationId="{20995AF4-42F2-34F5-9A54-6D8EF2F01EBE}"/>
          </ac:picMkLst>
        </pc:picChg>
      </pc:sldChg>
      <pc:sldChg chg="modSp mod">
        <pc:chgData name="VICTOR JOSE GONZALEZ RODRIGUEZ" userId="3fdd7208-0adc-40d2-a594-662a5d66d0ad" providerId="ADAL" clId="{359FD5A0-C0E1-4F46-AEB0-51555EFEF171}" dt="2025-09-24T07:29:34.681" v="3781" actId="962"/>
        <pc:sldMkLst>
          <pc:docMk/>
          <pc:sldMk cId="4040409746" sldId="2836"/>
        </pc:sldMkLst>
        <pc:spChg chg="mod">
          <ac:chgData name="VICTOR JOSE GONZALEZ RODRIGUEZ" userId="3fdd7208-0adc-40d2-a594-662a5d66d0ad" providerId="ADAL" clId="{359FD5A0-C0E1-4F46-AEB0-51555EFEF171}" dt="2025-09-24T07:28:36.188" v="3520" actId="962"/>
          <ac:spMkLst>
            <pc:docMk/>
            <pc:sldMk cId="4040409746" sldId="2836"/>
            <ac:spMk id="2" creationId="{4AC4E994-4451-8064-DCBD-593B7223DF58}"/>
          </ac:spMkLst>
        </pc:spChg>
        <pc:spChg chg="mod">
          <ac:chgData name="VICTOR JOSE GONZALEZ RODRIGUEZ" userId="3fdd7208-0adc-40d2-a594-662a5d66d0ad" providerId="ADAL" clId="{359FD5A0-C0E1-4F46-AEB0-51555EFEF171}" dt="2025-09-24T07:28:36.188" v="3520" actId="962"/>
          <ac:spMkLst>
            <pc:docMk/>
            <pc:sldMk cId="4040409746" sldId="2836"/>
            <ac:spMk id="3" creationId="{0AC9C109-3671-60C5-0D36-EC3B78842704}"/>
          </ac:spMkLst>
        </pc:spChg>
        <pc:spChg chg="mod">
          <ac:chgData name="VICTOR JOSE GONZALEZ RODRIGUEZ" userId="3fdd7208-0adc-40d2-a594-662a5d66d0ad" providerId="ADAL" clId="{359FD5A0-C0E1-4F46-AEB0-51555EFEF171}" dt="2025-09-24T07:28:36.188" v="3520" actId="962"/>
          <ac:spMkLst>
            <pc:docMk/>
            <pc:sldMk cId="4040409746" sldId="2836"/>
            <ac:spMk id="4" creationId="{C47D284A-8806-E3F4-20F3-E953846EEF7C}"/>
          </ac:spMkLst>
        </pc:spChg>
        <pc:spChg chg="mod">
          <ac:chgData name="VICTOR JOSE GONZALEZ RODRIGUEZ" userId="3fdd7208-0adc-40d2-a594-662a5d66d0ad" providerId="ADAL" clId="{359FD5A0-C0E1-4F46-AEB0-51555EFEF171}" dt="2025-09-24T07:28:36.188" v="3520" actId="962"/>
          <ac:spMkLst>
            <pc:docMk/>
            <pc:sldMk cId="4040409746" sldId="2836"/>
            <ac:spMk id="5" creationId="{8067F6E7-7518-FE0F-E7D0-0DA37F0DA3A7}"/>
          </ac:spMkLst>
        </pc:spChg>
        <pc:spChg chg="mod">
          <ac:chgData name="VICTOR JOSE GONZALEZ RODRIGUEZ" userId="3fdd7208-0adc-40d2-a594-662a5d66d0ad" providerId="ADAL" clId="{359FD5A0-C0E1-4F46-AEB0-51555EFEF171}" dt="2025-09-24T07:28:36.188" v="3520" actId="962"/>
          <ac:spMkLst>
            <pc:docMk/>
            <pc:sldMk cId="4040409746" sldId="2836"/>
            <ac:spMk id="6" creationId="{F5268355-C8BD-6063-8292-4DFC42D2C574}"/>
          </ac:spMkLst>
        </pc:spChg>
        <pc:spChg chg="mod">
          <ac:chgData name="VICTOR JOSE GONZALEZ RODRIGUEZ" userId="3fdd7208-0adc-40d2-a594-662a5d66d0ad" providerId="ADAL" clId="{359FD5A0-C0E1-4F46-AEB0-51555EFEF171}" dt="2025-09-24T07:28:36.188" v="3520" actId="962"/>
          <ac:spMkLst>
            <pc:docMk/>
            <pc:sldMk cId="4040409746" sldId="2836"/>
            <ac:spMk id="7" creationId="{75F49A51-DD95-ADD7-25D4-004C12B6EE76}"/>
          </ac:spMkLst>
        </pc:spChg>
        <pc:spChg chg="mod">
          <ac:chgData name="VICTOR JOSE GONZALEZ RODRIGUEZ" userId="3fdd7208-0adc-40d2-a594-662a5d66d0ad" providerId="ADAL" clId="{359FD5A0-C0E1-4F46-AEB0-51555EFEF171}" dt="2025-09-24T07:28:36.188" v="3520" actId="962"/>
          <ac:spMkLst>
            <pc:docMk/>
            <pc:sldMk cId="4040409746" sldId="2836"/>
            <ac:spMk id="8" creationId="{ACDC4964-CF51-6561-7E26-050A29BF390F}"/>
          </ac:spMkLst>
        </pc:spChg>
        <pc:picChg chg="mod ord">
          <ac:chgData name="VICTOR JOSE GONZALEZ RODRIGUEZ" userId="3fdd7208-0adc-40d2-a594-662a5d66d0ad" providerId="ADAL" clId="{359FD5A0-C0E1-4F46-AEB0-51555EFEF171}" dt="2025-09-24T07:29:10.076" v="3659" actId="962"/>
          <ac:picMkLst>
            <pc:docMk/>
            <pc:sldMk cId="4040409746" sldId="2836"/>
            <ac:picMk id="13" creationId="{2FE51F5D-18CF-E81E-DE4E-CFE412025ACE}"/>
          </ac:picMkLst>
        </pc:picChg>
        <pc:picChg chg="mod">
          <ac:chgData name="VICTOR JOSE GONZALEZ RODRIGUEZ" userId="3fdd7208-0adc-40d2-a594-662a5d66d0ad" providerId="ADAL" clId="{359FD5A0-C0E1-4F46-AEB0-51555EFEF171}" dt="2025-09-24T07:29:34.681" v="3781" actId="962"/>
          <ac:picMkLst>
            <pc:docMk/>
            <pc:sldMk cId="4040409746" sldId="2836"/>
            <ac:picMk id="16" creationId="{30176A08-D2EC-3F8E-CF47-F2D16A3BD2B2}"/>
          </ac:picMkLst>
        </pc:picChg>
      </pc:sldChg>
      <pc:sldChg chg="modSp mod">
        <pc:chgData name="VICTOR JOSE GONZALEZ RODRIGUEZ" userId="3fdd7208-0adc-40d2-a594-662a5d66d0ad" providerId="ADAL" clId="{359FD5A0-C0E1-4F46-AEB0-51555EFEF171}" dt="2025-09-24T07:30:12.439" v="3919" actId="962"/>
        <pc:sldMkLst>
          <pc:docMk/>
          <pc:sldMk cId="3514296191" sldId="2837"/>
        </pc:sldMkLst>
        <pc:spChg chg="mod">
          <ac:chgData name="VICTOR JOSE GONZALEZ RODRIGUEZ" userId="3fdd7208-0adc-40d2-a594-662a5d66d0ad" providerId="ADAL" clId="{359FD5A0-C0E1-4F46-AEB0-51555EFEF171}" dt="2025-09-24T07:29:41.949" v="3782" actId="962"/>
          <ac:spMkLst>
            <pc:docMk/>
            <pc:sldMk cId="3514296191" sldId="2837"/>
            <ac:spMk id="2" creationId="{7D8B4D6E-3887-564E-7888-CA44ECF3E0F3}"/>
          </ac:spMkLst>
        </pc:spChg>
        <pc:spChg chg="mod">
          <ac:chgData name="VICTOR JOSE GONZALEZ RODRIGUEZ" userId="3fdd7208-0adc-40d2-a594-662a5d66d0ad" providerId="ADAL" clId="{359FD5A0-C0E1-4F46-AEB0-51555EFEF171}" dt="2025-09-24T07:29:41.949" v="3782" actId="962"/>
          <ac:spMkLst>
            <pc:docMk/>
            <pc:sldMk cId="3514296191" sldId="2837"/>
            <ac:spMk id="3" creationId="{D0778928-C423-DAA8-079C-C8783CECDE86}"/>
          </ac:spMkLst>
        </pc:spChg>
        <pc:spChg chg="mod">
          <ac:chgData name="VICTOR JOSE GONZALEZ RODRIGUEZ" userId="3fdd7208-0adc-40d2-a594-662a5d66d0ad" providerId="ADAL" clId="{359FD5A0-C0E1-4F46-AEB0-51555EFEF171}" dt="2025-09-24T07:29:41.949" v="3782" actId="962"/>
          <ac:spMkLst>
            <pc:docMk/>
            <pc:sldMk cId="3514296191" sldId="2837"/>
            <ac:spMk id="4" creationId="{BFDF88AF-E85C-80B3-D7DC-3EF70C859622}"/>
          </ac:spMkLst>
        </pc:spChg>
        <pc:spChg chg="mod">
          <ac:chgData name="VICTOR JOSE GONZALEZ RODRIGUEZ" userId="3fdd7208-0adc-40d2-a594-662a5d66d0ad" providerId="ADAL" clId="{359FD5A0-C0E1-4F46-AEB0-51555EFEF171}" dt="2025-09-24T07:29:41.949" v="3782" actId="962"/>
          <ac:spMkLst>
            <pc:docMk/>
            <pc:sldMk cId="3514296191" sldId="2837"/>
            <ac:spMk id="5" creationId="{11362AA3-99AE-4EC2-F517-B3CC02D71B45}"/>
          </ac:spMkLst>
        </pc:spChg>
        <pc:spChg chg="mod">
          <ac:chgData name="VICTOR JOSE GONZALEZ RODRIGUEZ" userId="3fdd7208-0adc-40d2-a594-662a5d66d0ad" providerId="ADAL" clId="{359FD5A0-C0E1-4F46-AEB0-51555EFEF171}" dt="2025-09-24T07:29:41.949" v="3782" actId="962"/>
          <ac:spMkLst>
            <pc:docMk/>
            <pc:sldMk cId="3514296191" sldId="2837"/>
            <ac:spMk id="6" creationId="{B8286997-A78C-B9A8-7429-1B87CA620DAB}"/>
          </ac:spMkLst>
        </pc:spChg>
        <pc:spChg chg="mod">
          <ac:chgData name="VICTOR JOSE GONZALEZ RODRIGUEZ" userId="3fdd7208-0adc-40d2-a594-662a5d66d0ad" providerId="ADAL" clId="{359FD5A0-C0E1-4F46-AEB0-51555EFEF171}" dt="2025-09-24T07:29:41.949" v="3782" actId="962"/>
          <ac:spMkLst>
            <pc:docMk/>
            <pc:sldMk cId="3514296191" sldId="2837"/>
            <ac:spMk id="7" creationId="{B4782831-40BB-1151-50C1-DBFF06834109}"/>
          </ac:spMkLst>
        </pc:spChg>
        <pc:spChg chg="mod">
          <ac:chgData name="VICTOR JOSE GONZALEZ RODRIGUEZ" userId="3fdd7208-0adc-40d2-a594-662a5d66d0ad" providerId="ADAL" clId="{359FD5A0-C0E1-4F46-AEB0-51555EFEF171}" dt="2025-09-24T07:29:41.949" v="3782" actId="962"/>
          <ac:spMkLst>
            <pc:docMk/>
            <pc:sldMk cId="3514296191" sldId="2837"/>
            <ac:spMk id="8" creationId="{1480B406-1E3C-349C-704F-260DC94469DC}"/>
          </ac:spMkLst>
        </pc:spChg>
        <pc:picChg chg="mod ord">
          <ac:chgData name="VICTOR JOSE GONZALEZ RODRIGUEZ" userId="3fdd7208-0adc-40d2-a594-662a5d66d0ad" providerId="ADAL" clId="{359FD5A0-C0E1-4F46-AEB0-51555EFEF171}" dt="2025-09-24T07:30:12.439" v="3919" actId="962"/>
          <ac:picMkLst>
            <pc:docMk/>
            <pc:sldMk cId="3514296191" sldId="2837"/>
            <ac:picMk id="13" creationId="{0B8B5677-5366-24D9-A2F9-9A4BB3C281C0}"/>
          </ac:picMkLst>
        </pc:picChg>
      </pc:sldChg>
      <pc:sldChg chg="modSp mod">
        <pc:chgData name="VICTOR JOSE GONZALEZ RODRIGUEZ" userId="3fdd7208-0adc-40d2-a594-662a5d66d0ad" providerId="ADAL" clId="{359FD5A0-C0E1-4F46-AEB0-51555EFEF171}" dt="2025-10-15T07:01:18.115" v="13073" actId="962"/>
        <pc:sldMkLst>
          <pc:docMk/>
          <pc:sldMk cId="2130041628" sldId="2841"/>
        </pc:sldMkLst>
        <pc:spChg chg="mod">
          <ac:chgData name="VICTOR JOSE GONZALEZ RODRIGUEZ" userId="3fdd7208-0adc-40d2-a594-662a5d66d0ad" providerId="ADAL" clId="{359FD5A0-C0E1-4F46-AEB0-51555EFEF171}" dt="2025-10-15T07:01:00.166" v="12993" actId="962"/>
          <ac:spMkLst>
            <pc:docMk/>
            <pc:sldMk cId="2130041628" sldId="2841"/>
            <ac:spMk id="2" creationId="{0ACE609E-7D23-6AB1-19DA-69AE220165F2}"/>
          </ac:spMkLst>
        </pc:spChg>
        <pc:spChg chg="mod">
          <ac:chgData name="VICTOR JOSE GONZALEZ RODRIGUEZ" userId="3fdd7208-0adc-40d2-a594-662a5d66d0ad" providerId="ADAL" clId="{359FD5A0-C0E1-4F46-AEB0-51555EFEF171}" dt="2025-10-15T07:01:00.166" v="12993" actId="962"/>
          <ac:spMkLst>
            <pc:docMk/>
            <pc:sldMk cId="2130041628" sldId="2841"/>
            <ac:spMk id="3" creationId="{41F8EB16-84C4-4107-7C56-162A32B451E0}"/>
          </ac:spMkLst>
        </pc:spChg>
        <pc:spChg chg="mod">
          <ac:chgData name="VICTOR JOSE GONZALEZ RODRIGUEZ" userId="3fdd7208-0adc-40d2-a594-662a5d66d0ad" providerId="ADAL" clId="{359FD5A0-C0E1-4F46-AEB0-51555EFEF171}" dt="2025-10-15T07:01:00.166" v="12993" actId="962"/>
          <ac:spMkLst>
            <pc:docMk/>
            <pc:sldMk cId="2130041628" sldId="2841"/>
            <ac:spMk id="4" creationId="{E888979A-6740-12BC-0C65-5351C6D6638D}"/>
          </ac:spMkLst>
        </pc:spChg>
        <pc:spChg chg="mod">
          <ac:chgData name="VICTOR JOSE GONZALEZ RODRIGUEZ" userId="3fdd7208-0adc-40d2-a594-662a5d66d0ad" providerId="ADAL" clId="{359FD5A0-C0E1-4F46-AEB0-51555EFEF171}" dt="2025-10-15T07:01:00.166" v="12993" actId="962"/>
          <ac:spMkLst>
            <pc:docMk/>
            <pc:sldMk cId="2130041628" sldId="2841"/>
            <ac:spMk id="5" creationId="{C58F7993-FC8A-BDE9-2D32-34E78276BCC9}"/>
          </ac:spMkLst>
        </pc:spChg>
        <pc:spChg chg="mod">
          <ac:chgData name="VICTOR JOSE GONZALEZ RODRIGUEZ" userId="3fdd7208-0adc-40d2-a594-662a5d66d0ad" providerId="ADAL" clId="{359FD5A0-C0E1-4F46-AEB0-51555EFEF171}" dt="2025-10-15T07:01:00.166" v="12993" actId="962"/>
          <ac:spMkLst>
            <pc:docMk/>
            <pc:sldMk cId="2130041628" sldId="2841"/>
            <ac:spMk id="6" creationId="{61819971-E423-5DE0-7D0D-8056104DA814}"/>
          </ac:spMkLst>
        </pc:spChg>
        <pc:spChg chg="mod">
          <ac:chgData name="VICTOR JOSE GONZALEZ RODRIGUEZ" userId="3fdd7208-0adc-40d2-a594-662a5d66d0ad" providerId="ADAL" clId="{359FD5A0-C0E1-4F46-AEB0-51555EFEF171}" dt="2025-10-15T07:01:00.166" v="12993" actId="962"/>
          <ac:spMkLst>
            <pc:docMk/>
            <pc:sldMk cId="2130041628" sldId="2841"/>
            <ac:spMk id="7" creationId="{4A957986-50C4-F8EB-C1B5-4D986EBFC86D}"/>
          </ac:spMkLst>
        </pc:spChg>
        <pc:spChg chg="mod">
          <ac:chgData name="VICTOR JOSE GONZALEZ RODRIGUEZ" userId="3fdd7208-0adc-40d2-a594-662a5d66d0ad" providerId="ADAL" clId="{359FD5A0-C0E1-4F46-AEB0-51555EFEF171}" dt="2025-10-15T07:01:00.166" v="12993" actId="962"/>
          <ac:spMkLst>
            <pc:docMk/>
            <pc:sldMk cId="2130041628" sldId="2841"/>
            <ac:spMk id="8" creationId="{A1F37A63-8618-2CAA-E8BD-FD0D62D3D296}"/>
          </ac:spMkLst>
        </pc:spChg>
        <pc:picChg chg="mod">
          <ac:chgData name="VICTOR JOSE GONZALEZ RODRIGUEZ" userId="3fdd7208-0adc-40d2-a594-662a5d66d0ad" providerId="ADAL" clId="{359FD5A0-C0E1-4F46-AEB0-51555EFEF171}" dt="2025-10-15T07:01:18.115" v="13073" actId="962"/>
          <ac:picMkLst>
            <pc:docMk/>
            <pc:sldMk cId="2130041628" sldId="2841"/>
            <ac:picMk id="12" creationId="{A36921D3-DC24-543C-EF69-29B079C3B6E7}"/>
          </ac:picMkLst>
        </pc:picChg>
      </pc:sldChg>
      <pc:sldChg chg="modSp mod">
        <pc:chgData name="VICTOR JOSE GONZALEZ RODRIGUEZ" userId="3fdd7208-0adc-40d2-a594-662a5d66d0ad" providerId="ADAL" clId="{359FD5A0-C0E1-4F46-AEB0-51555EFEF171}" dt="2025-10-15T07:01:44.745" v="13204" actId="962"/>
        <pc:sldMkLst>
          <pc:docMk/>
          <pc:sldMk cId="937034346" sldId="2842"/>
        </pc:sldMkLst>
        <pc:spChg chg="mod">
          <ac:chgData name="VICTOR JOSE GONZALEZ RODRIGUEZ" userId="3fdd7208-0adc-40d2-a594-662a5d66d0ad" providerId="ADAL" clId="{359FD5A0-C0E1-4F46-AEB0-51555EFEF171}" dt="2025-10-15T07:01:24.180" v="13074" actId="962"/>
          <ac:spMkLst>
            <pc:docMk/>
            <pc:sldMk cId="937034346" sldId="2842"/>
            <ac:spMk id="2" creationId="{9328F112-E92D-6439-2CFD-CF82D18BA972}"/>
          </ac:spMkLst>
        </pc:spChg>
        <pc:spChg chg="mod">
          <ac:chgData name="VICTOR JOSE GONZALEZ RODRIGUEZ" userId="3fdd7208-0adc-40d2-a594-662a5d66d0ad" providerId="ADAL" clId="{359FD5A0-C0E1-4F46-AEB0-51555EFEF171}" dt="2025-10-15T07:01:24.180" v="13074" actId="962"/>
          <ac:spMkLst>
            <pc:docMk/>
            <pc:sldMk cId="937034346" sldId="2842"/>
            <ac:spMk id="3" creationId="{0F512D1D-203B-F4CC-18C7-CDD94486721F}"/>
          </ac:spMkLst>
        </pc:spChg>
        <pc:spChg chg="mod">
          <ac:chgData name="VICTOR JOSE GONZALEZ RODRIGUEZ" userId="3fdd7208-0adc-40d2-a594-662a5d66d0ad" providerId="ADAL" clId="{359FD5A0-C0E1-4F46-AEB0-51555EFEF171}" dt="2025-10-15T07:01:24.180" v="13074" actId="962"/>
          <ac:spMkLst>
            <pc:docMk/>
            <pc:sldMk cId="937034346" sldId="2842"/>
            <ac:spMk id="4" creationId="{E487295D-9582-CF5C-BDB5-F2F7BBAA7CE1}"/>
          </ac:spMkLst>
        </pc:spChg>
        <pc:spChg chg="mod">
          <ac:chgData name="VICTOR JOSE GONZALEZ RODRIGUEZ" userId="3fdd7208-0adc-40d2-a594-662a5d66d0ad" providerId="ADAL" clId="{359FD5A0-C0E1-4F46-AEB0-51555EFEF171}" dt="2025-10-15T07:01:24.180" v="13074" actId="962"/>
          <ac:spMkLst>
            <pc:docMk/>
            <pc:sldMk cId="937034346" sldId="2842"/>
            <ac:spMk id="5" creationId="{58B7AEAE-4EC7-BE5E-FCA2-4B28F45A8B68}"/>
          </ac:spMkLst>
        </pc:spChg>
        <pc:spChg chg="mod">
          <ac:chgData name="VICTOR JOSE GONZALEZ RODRIGUEZ" userId="3fdd7208-0adc-40d2-a594-662a5d66d0ad" providerId="ADAL" clId="{359FD5A0-C0E1-4F46-AEB0-51555EFEF171}" dt="2025-10-15T07:01:24.180" v="13074" actId="962"/>
          <ac:spMkLst>
            <pc:docMk/>
            <pc:sldMk cId="937034346" sldId="2842"/>
            <ac:spMk id="6" creationId="{C844F016-B9F4-5A0A-321B-F8D6C7B81BB8}"/>
          </ac:spMkLst>
        </pc:spChg>
        <pc:spChg chg="mod">
          <ac:chgData name="VICTOR JOSE GONZALEZ RODRIGUEZ" userId="3fdd7208-0adc-40d2-a594-662a5d66d0ad" providerId="ADAL" clId="{359FD5A0-C0E1-4F46-AEB0-51555EFEF171}" dt="2025-10-15T07:01:24.180" v="13074" actId="962"/>
          <ac:spMkLst>
            <pc:docMk/>
            <pc:sldMk cId="937034346" sldId="2842"/>
            <ac:spMk id="7" creationId="{83BDF25A-986D-D5AE-E427-BFE7655AA514}"/>
          </ac:spMkLst>
        </pc:spChg>
        <pc:spChg chg="mod">
          <ac:chgData name="VICTOR JOSE GONZALEZ RODRIGUEZ" userId="3fdd7208-0adc-40d2-a594-662a5d66d0ad" providerId="ADAL" clId="{359FD5A0-C0E1-4F46-AEB0-51555EFEF171}" dt="2025-10-15T07:01:24.180" v="13074" actId="962"/>
          <ac:spMkLst>
            <pc:docMk/>
            <pc:sldMk cId="937034346" sldId="2842"/>
            <ac:spMk id="8" creationId="{3F15208E-FE83-FE14-BF4F-0061A249E4F4}"/>
          </ac:spMkLst>
        </pc:spChg>
        <pc:picChg chg="mod">
          <ac:chgData name="VICTOR JOSE GONZALEZ RODRIGUEZ" userId="3fdd7208-0adc-40d2-a594-662a5d66d0ad" providerId="ADAL" clId="{359FD5A0-C0E1-4F46-AEB0-51555EFEF171}" dt="2025-10-15T07:01:44.745" v="13204" actId="962"/>
          <ac:picMkLst>
            <pc:docMk/>
            <pc:sldMk cId="937034346" sldId="2842"/>
            <ac:picMk id="24" creationId="{91C63048-8AEE-11BE-0F3A-C9EDD0E29ED0}"/>
          </ac:picMkLst>
        </pc:picChg>
      </pc:sldChg>
      <pc:sldChg chg="modSp mod">
        <pc:chgData name="VICTOR JOSE GONZALEZ RODRIGUEZ" userId="3fdd7208-0adc-40d2-a594-662a5d66d0ad" providerId="ADAL" clId="{359FD5A0-C0E1-4F46-AEB0-51555EFEF171}" dt="2025-09-24T07:15:04.170" v="1472" actId="962"/>
        <pc:sldMkLst>
          <pc:docMk/>
          <pc:sldMk cId="3712788401" sldId="2843"/>
        </pc:sldMkLst>
        <pc:spChg chg="mod">
          <ac:chgData name="VICTOR JOSE GONZALEZ RODRIGUEZ" userId="3fdd7208-0adc-40d2-a594-662a5d66d0ad" providerId="ADAL" clId="{359FD5A0-C0E1-4F46-AEB0-51555EFEF171}" dt="2025-09-24T07:14:32.623" v="1413" actId="962"/>
          <ac:spMkLst>
            <pc:docMk/>
            <pc:sldMk cId="3712788401" sldId="2843"/>
            <ac:spMk id="2" creationId="{AC5BC6A1-6ECD-15E4-9BE8-B428D96AEC1C}"/>
          </ac:spMkLst>
        </pc:spChg>
        <pc:spChg chg="mod">
          <ac:chgData name="VICTOR JOSE GONZALEZ RODRIGUEZ" userId="3fdd7208-0adc-40d2-a594-662a5d66d0ad" providerId="ADAL" clId="{359FD5A0-C0E1-4F46-AEB0-51555EFEF171}" dt="2025-09-24T07:14:32.623" v="1413" actId="962"/>
          <ac:spMkLst>
            <pc:docMk/>
            <pc:sldMk cId="3712788401" sldId="2843"/>
            <ac:spMk id="3" creationId="{66CA68B4-8E47-A10C-8769-9968AEA4F5B5}"/>
          </ac:spMkLst>
        </pc:spChg>
        <pc:spChg chg="mod">
          <ac:chgData name="VICTOR JOSE GONZALEZ RODRIGUEZ" userId="3fdd7208-0adc-40d2-a594-662a5d66d0ad" providerId="ADAL" clId="{359FD5A0-C0E1-4F46-AEB0-51555EFEF171}" dt="2025-09-24T07:14:32.623" v="1413" actId="962"/>
          <ac:spMkLst>
            <pc:docMk/>
            <pc:sldMk cId="3712788401" sldId="2843"/>
            <ac:spMk id="4" creationId="{6DA9853D-2DCF-0B74-0F85-7B7DD92DB9EE}"/>
          </ac:spMkLst>
        </pc:spChg>
        <pc:spChg chg="mod">
          <ac:chgData name="VICTOR JOSE GONZALEZ RODRIGUEZ" userId="3fdd7208-0adc-40d2-a594-662a5d66d0ad" providerId="ADAL" clId="{359FD5A0-C0E1-4F46-AEB0-51555EFEF171}" dt="2025-09-24T07:14:32.623" v="1413" actId="962"/>
          <ac:spMkLst>
            <pc:docMk/>
            <pc:sldMk cId="3712788401" sldId="2843"/>
            <ac:spMk id="5" creationId="{6F88457A-8F51-0FDA-E36B-B517004B0CB9}"/>
          </ac:spMkLst>
        </pc:spChg>
        <pc:spChg chg="mod">
          <ac:chgData name="VICTOR JOSE GONZALEZ RODRIGUEZ" userId="3fdd7208-0adc-40d2-a594-662a5d66d0ad" providerId="ADAL" clId="{359FD5A0-C0E1-4F46-AEB0-51555EFEF171}" dt="2025-09-24T07:14:32.623" v="1413" actId="962"/>
          <ac:spMkLst>
            <pc:docMk/>
            <pc:sldMk cId="3712788401" sldId="2843"/>
            <ac:spMk id="6" creationId="{8F6B42CB-CD22-59DF-C019-312F1C701F51}"/>
          </ac:spMkLst>
        </pc:spChg>
        <pc:spChg chg="mod">
          <ac:chgData name="VICTOR JOSE GONZALEZ RODRIGUEZ" userId="3fdd7208-0adc-40d2-a594-662a5d66d0ad" providerId="ADAL" clId="{359FD5A0-C0E1-4F46-AEB0-51555EFEF171}" dt="2025-09-24T07:14:32.623" v="1413" actId="962"/>
          <ac:spMkLst>
            <pc:docMk/>
            <pc:sldMk cId="3712788401" sldId="2843"/>
            <ac:spMk id="7" creationId="{9622C462-CD2C-F76F-3AB3-8AFF66F0DC5C}"/>
          </ac:spMkLst>
        </pc:spChg>
        <pc:spChg chg="mod">
          <ac:chgData name="VICTOR JOSE GONZALEZ RODRIGUEZ" userId="3fdd7208-0adc-40d2-a594-662a5d66d0ad" providerId="ADAL" clId="{359FD5A0-C0E1-4F46-AEB0-51555EFEF171}" dt="2025-09-24T07:14:32.623" v="1413" actId="962"/>
          <ac:spMkLst>
            <pc:docMk/>
            <pc:sldMk cId="3712788401" sldId="2843"/>
            <ac:spMk id="8" creationId="{E448EB20-8CCB-32CF-73E4-6FD5D0FCE9B7}"/>
          </ac:spMkLst>
        </pc:spChg>
        <pc:spChg chg="ord">
          <ac:chgData name="VICTOR JOSE GONZALEZ RODRIGUEZ" userId="3fdd7208-0adc-40d2-a594-662a5d66d0ad" providerId="ADAL" clId="{359FD5A0-C0E1-4F46-AEB0-51555EFEF171}" dt="2025-09-24T07:14:44.086" v="1414" actId="13244"/>
          <ac:spMkLst>
            <pc:docMk/>
            <pc:sldMk cId="3712788401" sldId="2843"/>
            <ac:spMk id="12" creationId="{98C5AB8D-24B4-5ED0-00D8-EC1C8CB7B0DD}"/>
          </ac:spMkLst>
        </pc:spChg>
        <pc:picChg chg="mod">
          <ac:chgData name="VICTOR JOSE GONZALEZ RODRIGUEZ" userId="3fdd7208-0adc-40d2-a594-662a5d66d0ad" providerId="ADAL" clId="{359FD5A0-C0E1-4F46-AEB0-51555EFEF171}" dt="2025-09-24T07:14:58.610" v="1456" actId="962"/>
          <ac:picMkLst>
            <pc:docMk/>
            <pc:sldMk cId="3712788401" sldId="2843"/>
            <ac:picMk id="11" creationId="{9326529A-A26D-7DB5-A579-C53A791435FA}"/>
          </ac:picMkLst>
        </pc:picChg>
        <pc:picChg chg="mod">
          <ac:chgData name="VICTOR JOSE GONZALEZ RODRIGUEZ" userId="3fdd7208-0adc-40d2-a594-662a5d66d0ad" providerId="ADAL" clId="{359FD5A0-C0E1-4F46-AEB0-51555EFEF171}" dt="2025-09-24T07:15:04.170" v="1472" actId="962"/>
          <ac:picMkLst>
            <pc:docMk/>
            <pc:sldMk cId="3712788401" sldId="2843"/>
            <ac:picMk id="15" creationId="{2B8CC009-7A7B-88CC-617C-BB015D1315FF}"/>
          </ac:picMkLst>
        </pc:picChg>
        <pc:picChg chg="mod">
          <ac:chgData name="VICTOR JOSE GONZALEZ RODRIGUEZ" userId="3fdd7208-0adc-40d2-a594-662a5d66d0ad" providerId="ADAL" clId="{359FD5A0-C0E1-4F46-AEB0-51555EFEF171}" dt="2025-09-24T07:14:32.623" v="1413" actId="962"/>
          <ac:picMkLst>
            <pc:docMk/>
            <pc:sldMk cId="3712788401" sldId="2843"/>
            <ac:picMk id="16" creationId="{0B9E61E0-C59B-533A-E3E8-55011A5111DE}"/>
          </ac:picMkLst>
        </pc:picChg>
      </pc:sldChg>
      <pc:sldChg chg="modSp mod">
        <pc:chgData name="VICTOR JOSE GONZALEZ RODRIGUEZ" userId="3fdd7208-0adc-40d2-a594-662a5d66d0ad" providerId="ADAL" clId="{359FD5A0-C0E1-4F46-AEB0-51555EFEF171}" dt="2025-09-24T07:15:37.377" v="1527" actId="962"/>
        <pc:sldMkLst>
          <pc:docMk/>
          <pc:sldMk cId="1112054418" sldId="2844"/>
        </pc:sldMkLst>
        <pc:spChg chg="mod">
          <ac:chgData name="VICTOR JOSE GONZALEZ RODRIGUEZ" userId="3fdd7208-0adc-40d2-a594-662a5d66d0ad" providerId="ADAL" clId="{359FD5A0-C0E1-4F46-AEB0-51555EFEF171}" dt="2025-09-24T07:15:15.223" v="1473" actId="962"/>
          <ac:spMkLst>
            <pc:docMk/>
            <pc:sldMk cId="1112054418" sldId="2844"/>
            <ac:spMk id="2" creationId="{CA367DEB-084E-2200-4F10-D8B9B9B37165}"/>
          </ac:spMkLst>
        </pc:spChg>
        <pc:spChg chg="mod">
          <ac:chgData name="VICTOR JOSE GONZALEZ RODRIGUEZ" userId="3fdd7208-0adc-40d2-a594-662a5d66d0ad" providerId="ADAL" clId="{359FD5A0-C0E1-4F46-AEB0-51555EFEF171}" dt="2025-09-24T07:15:15.223" v="1473" actId="962"/>
          <ac:spMkLst>
            <pc:docMk/>
            <pc:sldMk cId="1112054418" sldId="2844"/>
            <ac:spMk id="3" creationId="{0CE3BDC2-08F7-B242-C725-2EEF9FABBCCA}"/>
          </ac:spMkLst>
        </pc:spChg>
        <pc:spChg chg="mod">
          <ac:chgData name="VICTOR JOSE GONZALEZ RODRIGUEZ" userId="3fdd7208-0adc-40d2-a594-662a5d66d0ad" providerId="ADAL" clId="{359FD5A0-C0E1-4F46-AEB0-51555EFEF171}" dt="2025-09-24T07:15:15.223" v="1473" actId="962"/>
          <ac:spMkLst>
            <pc:docMk/>
            <pc:sldMk cId="1112054418" sldId="2844"/>
            <ac:spMk id="4" creationId="{2D8FD700-DDF3-2BBD-6D06-C146D7828C44}"/>
          </ac:spMkLst>
        </pc:spChg>
        <pc:spChg chg="mod">
          <ac:chgData name="VICTOR JOSE GONZALEZ RODRIGUEZ" userId="3fdd7208-0adc-40d2-a594-662a5d66d0ad" providerId="ADAL" clId="{359FD5A0-C0E1-4F46-AEB0-51555EFEF171}" dt="2025-09-24T07:15:15.223" v="1473" actId="962"/>
          <ac:spMkLst>
            <pc:docMk/>
            <pc:sldMk cId="1112054418" sldId="2844"/>
            <ac:spMk id="5" creationId="{E0A2BB07-9831-724D-BAB5-69F68F49C99D}"/>
          </ac:spMkLst>
        </pc:spChg>
        <pc:spChg chg="mod">
          <ac:chgData name="VICTOR JOSE GONZALEZ RODRIGUEZ" userId="3fdd7208-0adc-40d2-a594-662a5d66d0ad" providerId="ADAL" clId="{359FD5A0-C0E1-4F46-AEB0-51555EFEF171}" dt="2025-09-24T07:15:15.223" v="1473" actId="962"/>
          <ac:spMkLst>
            <pc:docMk/>
            <pc:sldMk cId="1112054418" sldId="2844"/>
            <ac:spMk id="6" creationId="{6458CF83-0754-F5B4-3FFF-5F6A8A045C58}"/>
          </ac:spMkLst>
        </pc:spChg>
        <pc:spChg chg="mod">
          <ac:chgData name="VICTOR JOSE GONZALEZ RODRIGUEZ" userId="3fdd7208-0adc-40d2-a594-662a5d66d0ad" providerId="ADAL" clId="{359FD5A0-C0E1-4F46-AEB0-51555EFEF171}" dt="2025-09-24T07:15:15.223" v="1473" actId="962"/>
          <ac:spMkLst>
            <pc:docMk/>
            <pc:sldMk cId="1112054418" sldId="2844"/>
            <ac:spMk id="7" creationId="{9EDAF066-3A0F-9585-5AF8-ACA554D59D33}"/>
          </ac:spMkLst>
        </pc:spChg>
        <pc:spChg chg="mod">
          <ac:chgData name="VICTOR JOSE GONZALEZ RODRIGUEZ" userId="3fdd7208-0adc-40d2-a594-662a5d66d0ad" providerId="ADAL" clId="{359FD5A0-C0E1-4F46-AEB0-51555EFEF171}" dt="2025-09-24T07:15:15.223" v="1473" actId="962"/>
          <ac:spMkLst>
            <pc:docMk/>
            <pc:sldMk cId="1112054418" sldId="2844"/>
            <ac:spMk id="8" creationId="{8858EA4C-1860-1AEA-F201-8B7F3305A1F7}"/>
          </ac:spMkLst>
        </pc:spChg>
        <pc:picChg chg="mod">
          <ac:chgData name="VICTOR JOSE GONZALEZ RODRIGUEZ" userId="3fdd7208-0adc-40d2-a594-662a5d66d0ad" providerId="ADAL" clId="{359FD5A0-C0E1-4F46-AEB0-51555EFEF171}" dt="2025-09-24T07:15:30.965" v="1509" actId="962"/>
          <ac:picMkLst>
            <pc:docMk/>
            <pc:sldMk cId="1112054418" sldId="2844"/>
            <ac:picMk id="16" creationId="{0D598B0B-E734-035B-BF81-DCC77CC926E5}"/>
          </ac:picMkLst>
        </pc:picChg>
        <pc:picChg chg="mod">
          <ac:chgData name="VICTOR JOSE GONZALEZ RODRIGUEZ" userId="3fdd7208-0adc-40d2-a594-662a5d66d0ad" providerId="ADAL" clId="{359FD5A0-C0E1-4F46-AEB0-51555EFEF171}" dt="2025-09-24T07:15:37.377" v="1527" actId="962"/>
          <ac:picMkLst>
            <pc:docMk/>
            <pc:sldMk cId="1112054418" sldId="2844"/>
            <ac:picMk id="19" creationId="{BC4B6C68-339F-4D8D-6CDD-006553BC0ED5}"/>
          </ac:picMkLst>
        </pc:picChg>
      </pc:sldChg>
      <pc:sldChg chg="modSp mod">
        <pc:chgData name="VICTOR JOSE GONZALEZ RODRIGUEZ" userId="3fdd7208-0adc-40d2-a594-662a5d66d0ad" providerId="ADAL" clId="{359FD5A0-C0E1-4F46-AEB0-51555EFEF171}" dt="2025-09-24T07:15:55.356" v="1562" actId="962"/>
        <pc:sldMkLst>
          <pc:docMk/>
          <pc:sldMk cId="3327595419" sldId="2845"/>
        </pc:sldMkLst>
        <pc:spChg chg="mod">
          <ac:chgData name="VICTOR JOSE GONZALEZ RODRIGUEZ" userId="3fdd7208-0adc-40d2-a594-662a5d66d0ad" providerId="ADAL" clId="{359FD5A0-C0E1-4F46-AEB0-51555EFEF171}" dt="2025-09-24T07:15:47.325" v="1528" actId="962"/>
          <ac:spMkLst>
            <pc:docMk/>
            <pc:sldMk cId="3327595419" sldId="2845"/>
            <ac:spMk id="2" creationId="{BA1CAD6A-8D7B-AB00-7626-E9BE8D9F230E}"/>
          </ac:spMkLst>
        </pc:spChg>
        <pc:spChg chg="mod">
          <ac:chgData name="VICTOR JOSE GONZALEZ RODRIGUEZ" userId="3fdd7208-0adc-40d2-a594-662a5d66d0ad" providerId="ADAL" clId="{359FD5A0-C0E1-4F46-AEB0-51555EFEF171}" dt="2025-09-24T07:15:47.325" v="1528" actId="962"/>
          <ac:spMkLst>
            <pc:docMk/>
            <pc:sldMk cId="3327595419" sldId="2845"/>
            <ac:spMk id="3" creationId="{A48D8C8A-1BA0-8B09-BA51-27558EFD35C2}"/>
          </ac:spMkLst>
        </pc:spChg>
        <pc:spChg chg="mod">
          <ac:chgData name="VICTOR JOSE GONZALEZ RODRIGUEZ" userId="3fdd7208-0adc-40d2-a594-662a5d66d0ad" providerId="ADAL" clId="{359FD5A0-C0E1-4F46-AEB0-51555EFEF171}" dt="2025-09-24T07:15:47.325" v="1528" actId="962"/>
          <ac:spMkLst>
            <pc:docMk/>
            <pc:sldMk cId="3327595419" sldId="2845"/>
            <ac:spMk id="4" creationId="{9D9910E9-23CD-D42A-17BB-DA6ED57E3276}"/>
          </ac:spMkLst>
        </pc:spChg>
        <pc:spChg chg="mod">
          <ac:chgData name="VICTOR JOSE GONZALEZ RODRIGUEZ" userId="3fdd7208-0adc-40d2-a594-662a5d66d0ad" providerId="ADAL" clId="{359FD5A0-C0E1-4F46-AEB0-51555EFEF171}" dt="2025-09-24T07:15:47.325" v="1528" actId="962"/>
          <ac:spMkLst>
            <pc:docMk/>
            <pc:sldMk cId="3327595419" sldId="2845"/>
            <ac:spMk id="5" creationId="{A42C0688-6866-E2D1-EC2E-5C7F6876D364}"/>
          </ac:spMkLst>
        </pc:spChg>
        <pc:spChg chg="mod">
          <ac:chgData name="VICTOR JOSE GONZALEZ RODRIGUEZ" userId="3fdd7208-0adc-40d2-a594-662a5d66d0ad" providerId="ADAL" clId="{359FD5A0-C0E1-4F46-AEB0-51555EFEF171}" dt="2025-09-24T07:15:47.325" v="1528" actId="962"/>
          <ac:spMkLst>
            <pc:docMk/>
            <pc:sldMk cId="3327595419" sldId="2845"/>
            <ac:spMk id="6" creationId="{C8052D96-BF0E-5B68-47E8-5E324622A412}"/>
          </ac:spMkLst>
        </pc:spChg>
        <pc:spChg chg="mod">
          <ac:chgData name="VICTOR JOSE GONZALEZ RODRIGUEZ" userId="3fdd7208-0adc-40d2-a594-662a5d66d0ad" providerId="ADAL" clId="{359FD5A0-C0E1-4F46-AEB0-51555EFEF171}" dt="2025-09-24T07:15:47.325" v="1528" actId="962"/>
          <ac:spMkLst>
            <pc:docMk/>
            <pc:sldMk cId="3327595419" sldId="2845"/>
            <ac:spMk id="7" creationId="{76CF555A-8B15-C6F5-2BA7-3EC8BAD0CAB6}"/>
          </ac:spMkLst>
        </pc:spChg>
        <pc:spChg chg="mod">
          <ac:chgData name="VICTOR JOSE GONZALEZ RODRIGUEZ" userId="3fdd7208-0adc-40d2-a594-662a5d66d0ad" providerId="ADAL" clId="{359FD5A0-C0E1-4F46-AEB0-51555EFEF171}" dt="2025-09-24T07:15:47.325" v="1528" actId="962"/>
          <ac:spMkLst>
            <pc:docMk/>
            <pc:sldMk cId="3327595419" sldId="2845"/>
            <ac:spMk id="8" creationId="{ED43E98D-281A-F458-E952-B40ABDADE8D3}"/>
          </ac:spMkLst>
        </pc:spChg>
        <pc:picChg chg="mod">
          <ac:chgData name="VICTOR JOSE GONZALEZ RODRIGUEZ" userId="3fdd7208-0adc-40d2-a594-662a5d66d0ad" providerId="ADAL" clId="{359FD5A0-C0E1-4F46-AEB0-51555EFEF171}" dt="2025-09-24T07:15:47.325" v="1528" actId="962"/>
          <ac:picMkLst>
            <pc:docMk/>
            <pc:sldMk cId="3327595419" sldId="2845"/>
            <ac:picMk id="14" creationId="{66EE49EC-7C87-ABB5-E53F-6B561A85941C}"/>
          </ac:picMkLst>
        </pc:picChg>
        <pc:picChg chg="mod">
          <ac:chgData name="VICTOR JOSE GONZALEZ RODRIGUEZ" userId="3fdd7208-0adc-40d2-a594-662a5d66d0ad" providerId="ADAL" clId="{359FD5A0-C0E1-4F46-AEB0-51555EFEF171}" dt="2025-09-24T07:15:55.356" v="1562" actId="962"/>
          <ac:picMkLst>
            <pc:docMk/>
            <pc:sldMk cId="3327595419" sldId="2845"/>
            <ac:picMk id="16" creationId="{FBD068C3-4937-0B87-4C32-166730128AB2}"/>
          </ac:picMkLst>
        </pc:picChg>
      </pc:sldChg>
      <pc:sldChg chg="modSp mod">
        <pc:chgData name="VICTOR JOSE GONZALEZ RODRIGUEZ" userId="3fdd7208-0adc-40d2-a594-662a5d66d0ad" providerId="ADAL" clId="{359FD5A0-C0E1-4F46-AEB0-51555EFEF171}" dt="2025-09-24T07:19:23.837" v="1690" actId="962"/>
        <pc:sldMkLst>
          <pc:docMk/>
          <pc:sldMk cId="2399057275" sldId="2851"/>
        </pc:sldMkLst>
        <pc:spChg chg="mod">
          <ac:chgData name="VICTOR JOSE GONZALEZ RODRIGUEZ" userId="3fdd7208-0adc-40d2-a594-662a5d66d0ad" providerId="ADAL" clId="{359FD5A0-C0E1-4F46-AEB0-51555EFEF171}" dt="2025-09-24T07:16:04.792" v="1563" actId="962"/>
          <ac:spMkLst>
            <pc:docMk/>
            <pc:sldMk cId="2399057275" sldId="2851"/>
            <ac:spMk id="4" creationId="{D9364EB4-B3EC-6F02-34A4-AC94836E4E13}"/>
          </ac:spMkLst>
        </pc:spChg>
        <pc:spChg chg="mod">
          <ac:chgData name="VICTOR JOSE GONZALEZ RODRIGUEZ" userId="3fdd7208-0adc-40d2-a594-662a5d66d0ad" providerId="ADAL" clId="{359FD5A0-C0E1-4F46-AEB0-51555EFEF171}" dt="2025-09-24T07:16:04.792" v="1563" actId="962"/>
          <ac:spMkLst>
            <pc:docMk/>
            <pc:sldMk cId="2399057275" sldId="2851"/>
            <ac:spMk id="5" creationId="{CC573F24-C57E-8059-4DB3-0B2AE6FB3C06}"/>
          </ac:spMkLst>
        </pc:spChg>
        <pc:spChg chg="mod">
          <ac:chgData name="VICTOR JOSE GONZALEZ RODRIGUEZ" userId="3fdd7208-0adc-40d2-a594-662a5d66d0ad" providerId="ADAL" clId="{359FD5A0-C0E1-4F46-AEB0-51555EFEF171}" dt="2025-09-24T07:16:04.792" v="1563" actId="962"/>
          <ac:spMkLst>
            <pc:docMk/>
            <pc:sldMk cId="2399057275" sldId="2851"/>
            <ac:spMk id="6" creationId="{1B571F6D-0717-57C4-4C48-1F5555C1479F}"/>
          </ac:spMkLst>
        </pc:spChg>
        <pc:spChg chg="mod">
          <ac:chgData name="VICTOR JOSE GONZALEZ RODRIGUEZ" userId="3fdd7208-0adc-40d2-a594-662a5d66d0ad" providerId="ADAL" clId="{359FD5A0-C0E1-4F46-AEB0-51555EFEF171}" dt="2025-09-24T07:16:04.792" v="1563" actId="962"/>
          <ac:spMkLst>
            <pc:docMk/>
            <pc:sldMk cId="2399057275" sldId="2851"/>
            <ac:spMk id="7" creationId="{ECCD9E2E-9C76-4383-9902-7BF0D8F260B5}"/>
          </ac:spMkLst>
        </pc:spChg>
        <pc:spChg chg="mod">
          <ac:chgData name="VICTOR JOSE GONZALEZ RODRIGUEZ" userId="3fdd7208-0adc-40d2-a594-662a5d66d0ad" providerId="ADAL" clId="{359FD5A0-C0E1-4F46-AEB0-51555EFEF171}" dt="2025-09-24T07:16:04.792" v="1563" actId="962"/>
          <ac:spMkLst>
            <pc:docMk/>
            <pc:sldMk cId="2399057275" sldId="2851"/>
            <ac:spMk id="8" creationId="{010B8FD4-7EFB-BAE2-BB05-32D1D846C717}"/>
          </ac:spMkLst>
        </pc:spChg>
        <pc:spChg chg="mod">
          <ac:chgData name="VICTOR JOSE GONZALEZ RODRIGUEZ" userId="3fdd7208-0adc-40d2-a594-662a5d66d0ad" providerId="ADAL" clId="{359FD5A0-C0E1-4F46-AEB0-51555EFEF171}" dt="2025-09-24T07:16:04.792" v="1563" actId="962"/>
          <ac:spMkLst>
            <pc:docMk/>
            <pc:sldMk cId="2399057275" sldId="2851"/>
            <ac:spMk id="9" creationId="{57BB5B34-DBCF-3E21-186A-26323DA98243}"/>
          </ac:spMkLst>
        </pc:spChg>
        <pc:spChg chg="mod">
          <ac:chgData name="VICTOR JOSE GONZALEZ RODRIGUEZ" userId="3fdd7208-0adc-40d2-a594-662a5d66d0ad" providerId="ADAL" clId="{359FD5A0-C0E1-4F46-AEB0-51555EFEF171}" dt="2025-09-24T07:16:04.792" v="1563" actId="962"/>
          <ac:spMkLst>
            <pc:docMk/>
            <pc:sldMk cId="2399057275" sldId="2851"/>
            <ac:spMk id="10" creationId="{04F5EF2F-B950-4B42-EC55-2D3E1CBA4304}"/>
          </ac:spMkLst>
        </pc:spChg>
        <pc:picChg chg="mod">
          <ac:chgData name="VICTOR JOSE GONZALEZ RODRIGUEZ" userId="3fdd7208-0adc-40d2-a594-662a5d66d0ad" providerId="ADAL" clId="{359FD5A0-C0E1-4F46-AEB0-51555EFEF171}" dt="2025-09-24T07:19:23.837" v="1690" actId="962"/>
          <ac:picMkLst>
            <pc:docMk/>
            <pc:sldMk cId="2399057275" sldId="2851"/>
            <ac:picMk id="19" creationId="{AD90360A-8A5A-5936-A5C6-A613ABA7CB03}"/>
          </ac:picMkLst>
        </pc:picChg>
        <pc:picChg chg="mod ord">
          <ac:chgData name="VICTOR JOSE GONZALEZ RODRIGUEZ" userId="3fdd7208-0adc-40d2-a594-662a5d66d0ad" providerId="ADAL" clId="{359FD5A0-C0E1-4F46-AEB0-51555EFEF171}" dt="2025-09-24T07:16:31.603" v="1650" actId="962"/>
          <ac:picMkLst>
            <pc:docMk/>
            <pc:sldMk cId="2399057275" sldId="2851"/>
            <ac:picMk id="21" creationId="{50433C33-06AD-649D-5A6C-CB48F4EFEAD0}"/>
          </ac:picMkLst>
        </pc:picChg>
      </pc:sldChg>
      <pc:sldChg chg="modSp mod">
        <pc:chgData name="VICTOR JOSE GONZALEZ RODRIGUEZ" userId="3fdd7208-0adc-40d2-a594-662a5d66d0ad" providerId="ADAL" clId="{359FD5A0-C0E1-4F46-AEB0-51555EFEF171}" dt="2025-09-24T07:20:42.167" v="1892" actId="962"/>
        <pc:sldMkLst>
          <pc:docMk/>
          <pc:sldMk cId="2377911018" sldId="2852"/>
        </pc:sldMkLst>
        <pc:spChg chg="mod">
          <ac:chgData name="VICTOR JOSE GONZALEZ RODRIGUEZ" userId="3fdd7208-0adc-40d2-a594-662a5d66d0ad" providerId="ADAL" clId="{359FD5A0-C0E1-4F46-AEB0-51555EFEF171}" dt="2025-09-24T07:20:07.207" v="1773" actId="962"/>
          <ac:spMkLst>
            <pc:docMk/>
            <pc:sldMk cId="2377911018" sldId="2852"/>
            <ac:spMk id="3" creationId="{54BFE26C-AD32-540B-40A1-599EB0500FDD}"/>
          </ac:spMkLst>
        </pc:spChg>
        <pc:spChg chg="mod">
          <ac:chgData name="VICTOR JOSE GONZALEZ RODRIGUEZ" userId="3fdd7208-0adc-40d2-a594-662a5d66d0ad" providerId="ADAL" clId="{359FD5A0-C0E1-4F46-AEB0-51555EFEF171}" dt="2025-09-24T07:20:07.207" v="1773" actId="962"/>
          <ac:spMkLst>
            <pc:docMk/>
            <pc:sldMk cId="2377911018" sldId="2852"/>
            <ac:spMk id="4" creationId="{80D40A48-9B54-3919-9C6A-1E0FC3CFEA5C}"/>
          </ac:spMkLst>
        </pc:spChg>
        <pc:spChg chg="mod">
          <ac:chgData name="VICTOR JOSE GONZALEZ RODRIGUEZ" userId="3fdd7208-0adc-40d2-a594-662a5d66d0ad" providerId="ADAL" clId="{359FD5A0-C0E1-4F46-AEB0-51555EFEF171}" dt="2025-09-24T07:20:07.207" v="1773" actId="962"/>
          <ac:spMkLst>
            <pc:docMk/>
            <pc:sldMk cId="2377911018" sldId="2852"/>
            <ac:spMk id="5" creationId="{B6949177-C300-2549-56E7-DF399C414887}"/>
          </ac:spMkLst>
        </pc:spChg>
        <pc:spChg chg="mod">
          <ac:chgData name="VICTOR JOSE GONZALEZ RODRIGUEZ" userId="3fdd7208-0adc-40d2-a594-662a5d66d0ad" providerId="ADAL" clId="{359FD5A0-C0E1-4F46-AEB0-51555EFEF171}" dt="2025-09-24T07:20:07.207" v="1773" actId="962"/>
          <ac:spMkLst>
            <pc:docMk/>
            <pc:sldMk cId="2377911018" sldId="2852"/>
            <ac:spMk id="6" creationId="{7A547391-9155-850A-854A-B01DF0AB89F3}"/>
          </ac:spMkLst>
        </pc:spChg>
        <pc:spChg chg="mod">
          <ac:chgData name="VICTOR JOSE GONZALEZ RODRIGUEZ" userId="3fdd7208-0adc-40d2-a594-662a5d66d0ad" providerId="ADAL" clId="{359FD5A0-C0E1-4F46-AEB0-51555EFEF171}" dt="2025-09-24T07:20:07.207" v="1773" actId="962"/>
          <ac:spMkLst>
            <pc:docMk/>
            <pc:sldMk cId="2377911018" sldId="2852"/>
            <ac:spMk id="7" creationId="{C9E52CBF-3038-2B13-2360-3CBDA29D83DB}"/>
          </ac:spMkLst>
        </pc:spChg>
        <pc:spChg chg="mod">
          <ac:chgData name="VICTOR JOSE GONZALEZ RODRIGUEZ" userId="3fdd7208-0adc-40d2-a594-662a5d66d0ad" providerId="ADAL" clId="{359FD5A0-C0E1-4F46-AEB0-51555EFEF171}" dt="2025-09-24T07:20:07.207" v="1773" actId="962"/>
          <ac:spMkLst>
            <pc:docMk/>
            <pc:sldMk cId="2377911018" sldId="2852"/>
            <ac:spMk id="8" creationId="{B73396DB-C8E4-E80D-D6EB-35AE1EA37F2B}"/>
          </ac:spMkLst>
        </pc:spChg>
        <pc:spChg chg="mod">
          <ac:chgData name="VICTOR JOSE GONZALEZ RODRIGUEZ" userId="3fdd7208-0adc-40d2-a594-662a5d66d0ad" providerId="ADAL" clId="{359FD5A0-C0E1-4F46-AEB0-51555EFEF171}" dt="2025-09-24T07:20:07.207" v="1773" actId="962"/>
          <ac:spMkLst>
            <pc:docMk/>
            <pc:sldMk cId="2377911018" sldId="2852"/>
            <ac:spMk id="9" creationId="{70511983-8383-6D58-1192-BDE7C2260570}"/>
          </ac:spMkLst>
        </pc:spChg>
        <pc:picChg chg="mod ord">
          <ac:chgData name="VICTOR JOSE GONZALEZ RODRIGUEZ" userId="3fdd7208-0adc-40d2-a594-662a5d66d0ad" providerId="ADAL" clId="{359FD5A0-C0E1-4F46-AEB0-51555EFEF171}" dt="2025-09-24T07:20:26.751" v="1814" actId="962"/>
          <ac:picMkLst>
            <pc:docMk/>
            <pc:sldMk cId="2377911018" sldId="2852"/>
            <ac:picMk id="12" creationId="{7CD886C1-B9C8-5F68-C4FA-80D21357DA81}"/>
          </ac:picMkLst>
        </pc:picChg>
        <pc:picChg chg="mod">
          <ac:chgData name="VICTOR JOSE GONZALEZ RODRIGUEZ" userId="3fdd7208-0adc-40d2-a594-662a5d66d0ad" providerId="ADAL" clId="{359FD5A0-C0E1-4F46-AEB0-51555EFEF171}" dt="2025-09-24T07:20:42.167" v="1892" actId="962"/>
          <ac:picMkLst>
            <pc:docMk/>
            <pc:sldMk cId="2377911018" sldId="2852"/>
            <ac:picMk id="14" creationId="{E11E4673-339B-5A43-89FE-ABBD07FC0DE6}"/>
          </ac:picMkLst>
        </pc:picChg>
      </pc:sldChg>
      <pc:sldChg chg="modSp mod">
        <pc:chgData name="VICTOR JOSE GONZALEZ RODRIGUEZ" userId="3fdd7208-0adc-40d2-a594-662a5d66d0ad" providerId="ADAL" clId="{359FD5A0-C0E1-4F46-AEB0-51555EFEF171}" dt="2025-09-24T07:21:19.074" v="2004" actId="962"/>
        <pc:sldMkLst>
          <pc:docMk/>
          <pc:sldMk cId="3174882102" sldId="2853"/>
        </pc:sldMkLst>
        <pc:spChg chg="mod">
          <ac:chgData name="VICTOR JOSE GONZALEZ RODRIGUEZ" userId="3fdd7208-0adc-40d2-a594-662a5d66d0ad" providerId="ADAL" clId="{359FD5A0-C0E1-4F46-AEB0-51555EFEF171}" dt="2025-09-24T07:20:48.856" v="1893" actId="962"/>
          <ac:spMkLst>
            <pc:docMk/>
            <pc:sldMk cId="3174882102" sldId="2853"/>
            <ac:spMk id="3" creationId="{44D5C098-6A22-D9D5-9966-09E135A03522}"/>
          </ac:spMkLst>
        </pc:spChg>
        <pc:spChg chg="mod">
          <ac:chgData name="VICTOR JOSE GONZALEZ RODRIGUEZ" userId="3fdd7208-0adc-40d2-a594-662a5d66d0ad" providerId="ADAL" clId="{359FD5A0-C0E1-4F46-AEB0-51555EFEF171}" dt="2025-09-24T07:20:48.856" v="1893" actId="962"/>
          <ac:spMkLst>
            <pc:docMk/>
            <pc:sldMk cId="3174882102" sldId="2853"/>
            <ac:spMk id="4" creationId="{64176D30-63B4-7372-E311-6DA258CFE238}"/>
          </ac:spMkLst>
        </pc:spChg>
        <pc:spChg chg="mod">
          <ac:chgData name="VICTOR JOSE GONZALEZ RODRIGUEZ" userId="3fdd7208-0adc-40d2-a594-662a5d66d0ad" providerId="ADAL" clId="{359FD5A0-C0E1-4F46-AEB0-51555EFEF171}" dt="2025-09-24T07:20:48.856" v="1893" actId="962"/>
          <ac:spMkLst>
            <pc:docMk/>
            <pc:sldMk cId="3174882102" sldId="2853"/>
            <ac:spMk id="5" creationId="{71423EA9-DFB4-4A89-F026-614FF1D09B7C}"/>
          </ac:spMkLst>
        </pc:spChg>
        <pc:spChg chg="mod">
          <ac:chgData name="VICTOR JOSE GONZALEZ RODRIGUEZ" userId="3fdd7208-0adc-40d2-a594-662a5d66d0ad" providerId="ADAL" clId="{359FD5A0-C0E1-4F46-AEB0-51555EFEF171}" dt="2025-09-24T07:20:48.856" v="1893" actId="962"/>
          <ac:spMkLst>
            <pc:docMk/>
            <pc:sldMk cId="3174882102" sldId="2853"/>
            <ac:spMk id="6" creationId="{05123B43-ACB4-609F-89B6-BCC96F7C269F}"/>
          </ac:spMkLst>
        </pc:spChg>
        <pc:spChg chg="mod">
          <ac:chgData name="VICTOR JOSE GONZALEZ RODRIGUEZ" userId="3fdd7208-0adc-40d2-a594-662a5d66d0ad" providerId="ADAL" clId="{359FD5A0-C0E1-4F46-AEB0-51555EFEF171}" dt="2025-09-24T07:20:48.856" v="1893" actId="962"/>
          <ac:spMkLst>
            <pc:docMk/>
            <pc:sldMk cId="3174882102" sldId="2853"/>
            <ac:spMk id="7" creationId="{45E29C3B-A219-ABA3-C5DA-FE793A787228}"/>
          </ac:spMkLst>
        </pc:spChg>
        <pc:spChg chg="mod">
          <ac:chgData name="VICTOR JOSE GONZALEZ RODRIGUEZ" userId="3fdd7208-0adc-40d2-a594-662a5d66d0ad" providerId="ADAL" clId="{359FD5A0-C0E1-4F46-AEB0-51555EFEF171}" dt="2025-09-24T07:20:48.856" v="1893" actId="962"/>
          <ac:spMkLst>
            <pc:docMk/>
            <pc:sldMk cId="3174882102" sldId="2853"/>
            <ac:spMk id="8" creationId="{23327388-DCC3-5C1B-E2FA-0318189067A8}"/>
          </ac:spMkLst>
        </pc:spChg>
        <pc:spChg chg="mod">
          <ac:chgData name="VICTOR JOSE GONZALEZ RODRIGUEZ" userId="3fdd7208-0adc-40d2-a594-662a5d66d0ad" providerId="ADAL" clId="{359FD5A0-C0E1-4F46-AEB0-51555EFEF171}" dt="2025-09-24T07:20:48.856" v="1893" actId="962"/>
          <ac:spMkLst>
            <pc:docMk/>
            <pc:sldMk cId="3174882102" sldId="2853"/>
            <ac:spMk id="9" creationId="{F898D70A-7534-A634-F6DC-8B53EDC0A06E}"/>
          </ac:spMkLst>
        </pc:spChg>
        <pc:picChg chg="mod ord">
          <ac:chgData name="VICTOR JOSE GONZALEZ RODRIGUEZ" userId="3fdd7208-0adc-40d2-a594-662a5d66d0ad" providerId="ADAL" clId="{359FD5A0-C0E1-4F46-AEB0-51555EFEF171}" dt="2025-09-24T07:21:08.981" v="1972" actId="962"/>
          <ac:picMkLst>
            <pc:docMk/>
            <pc:sldMk cId="3174882102" sldId="2853"/>
            <ac:picMk id="12" creationId="{0707F500-A50F-2EED-915B-C4CD2EE8F56B}"/>
          </ac:picMkLst>
        </pc:picChg>
        <pc:picChg chg="mod">
          <ac:chgData name="VICTOR JOSE GONZALEZ RODRIGUEZ" userId="3fdd7208-0adc-40d2-a594-662a5d66d0ad" providerId="ADAL" clId="{359FD5A0-C0E1-4F46-AEB0-51555EFEF171}" dt="2025-09-24T07:21:19.074" v="2004" actId="962"/>
          <ac:picMkLst>
            <pc:docMk/>
            <pc:sldMk cId="3174882102" sldId="2853"/>
            <ac:picMk id="14" creationId="{D785AADF-EE79-5DA2-07AA-A44E07D10750}"/>
          </ac:picMkLst>
        </pc:picChg>
      </pc:sldChg>
      <pc:sldChg chg="modSp mod">
        <pc:chgData name="VICTOR JOSE GONZALEZ RODRIGUEZ" userId="3fdd7208-0adc-40d2-a594-662a5d66d0ad" providerId="ADAL" clId="{359FD5A0-C0E1-4F46-AEB0-51555EFEF171}" dt="2025-09-24T07:22:05.457" v="2160" actId="962"/>
        <pc:sldMkLst>
          <pc:docMk/>
          <pc:sldMk cId="3471655182" sldId="2854"/>
        </pc:sldMkLst>
        <pc:spChg chg="mod">
          <ac:chgData name="VICTOR JOSE GONZALEZ RODRIGUEZ" userId="3fdd7208-0adc-40d2-a594-662a5d66d0ad" providerId="ADAL" clId="{359FD5A0-C0E1-4F46-AEB0-51555EFEF171}" dt="2025-09-24T07:21:26.383" v="2005" actId="962"/>
          <ac:spMkLst>
            <pc:docMk/>
            <pc:sldMk cId="3471655182" sldId="2854"/>
            <ac:spMk id="3" creationId="{1089F8D9-9D4B-3CE8-659A-0E10A4890DE6}"/>
          </ac:spMkLst>
        </pc:spChg>
        <pc:spChg chg="mod">
          <ac:chgData name="VICTOR JOSE GONZALEZ RODRIGUEZ" userId="3fdd7208-0adc-40d2-a594-662a5d66d0ad" providerId="ADAL" clId="{359FD5A0-C0E1-4F46-AEB0-51555EFEF171}" dt="2025-09-24T07:21:26.383" v="2005" actId="962"/>
          <ac:spMkLst>
            <pc:docMk/>
            <pc:sldMk cId="3471655182" sldId="2854"/>
            <ac:spMk id="4" creationId="{5E46D044-3905-9191-46AD-F07FAF00291D}"/>
          </ac:spMkLst>
        </pc:spChg>
        <pc:spChg chg="mod">
          <ac:chgData name="VICTOR JOSE GONZALEZ RODRIGUEZ" userId="3fdd7208-0adc-40d2-a594-662a5d66d0ad" providerId="ADAL" clId="{359FD5A0-C0E1-4F46-AEB0-51555EFEF171}" dt="2025-09-24T07:21:26.383" v="2005" actId="962"/>
          <ac:spMkLst>
            <pc:docMk/>
            <pc:sldMk cId="3471655182" sldId="2854"/>
            <ac:spMk id="5" creationId="{03137CB6-AAB4-DF70-1488-8A1D9905DEBA}"/>
          </ac:spMkLst>
        </pc:spChg>
        <pc:spChg chg="mod">
          <ac:chgData name="VICTOR JOSE GONZALEZ RODRIGUEZ" userId="3fdd7208-0adc-40d2-a594-662a5d66d0ad" providerId="ADAL" clId="{359FD5A0-C0E1-4F46-AEB0-51555EFEF171}" dt="2025-09-24T07:21:26.383" v="2005" actId="962"/>
          <ac:spMkLst>
            <pc:docMk/>
            <pc:sldMk cId="3471655182" sldId="2854"/>
            <ac:spMk id="6" creationId="{8F754702-475C-8FA7-0306-07372662B8DF}"/>
          </ac:spMkLst>
        </pc:spChg>
        <pc:spChg chg="mod">
          <ac:chgData name="VICTOR JOSE GONZALEZ RODRIGUEZ" userId="3fdd7208-0adc-40d2-a594-662a5d66d0ad" providerId="ADAL" clId="{359FD5A0-C0E1-4F46-AEB0-51555EFEF171}" dt="2025-09-24T07:21:26.383" v="2005" actId="962"/>
          <ac:spMkLst>
            <pc:docMk/>
            <pc:sldMk cId="3471655182" sldId="2854"/>
            <ac:spMk id="7" creationId="{52FAB120-D17F-5A77-DE9C-03A8FE7B5741}"/>
          </ac:spMkLst>
        </pc:spChg>
        <pc:spChg chg="mod">
          <ac:chgData name="VICTOR JOSE GONZALEZ RODRIGUEZ" userId="3fdd7208-0adc-40d2-a594-662a5d66d0ad" providerId="ADAL" clId="{359FD5A0-C0E1-4F46-AEB0-51555EFEF171}" dt="2025-09-24T07:21:26.383" v="2005" actId="962"/>
          <ac:spMkLst>
            <pc:docMk/>
            <pc:sldMk cId="3471655182" sldId="2854"/>
            <ac:spMk id="8" creationId="{7E2C17A1-4169-2EB0-9ECA-216C7D06BBB5}"/>
          </ac:spMkLst>
        </pc:spChg>
        <pc:spChg chg="mod">
          <ac:chgData name="VICTOR JOSE GONZALEZ RODRIGUEZ" userId="3fdd7208-0adc-40d2-a594-662a5d66d0ad" providerId="ADAL" clId="{359FD5A0-C0E1-4F46-AEB0-51555EFEF171}" dt="2025-09-24T07:21:26.383" v="2005" actId="962"/>
          <ac:spMkLst>
            <pc:docMk/>
            <pc:sldMk cId="3471655182" sldId="2854"/>
            <ac:spMk id="9" creationId="{98AC734D-082E-2ADB-F151-30A700EDB1B2}"/>
          </ac:spMkLst>
        </pc:spChg>
        <pc:picChg chg="mod ord">
          <ac:chgData name="VICTOR JOSE GONZALEZ RODRIGUEZ" userId="3fdd7208-0adc-40d2-a594-662a5d66d0ad" providerId="ADAL" clId="{359FD5A0-C0E1-4F46-AEB0-51555EFEF171}" dt="2025-09-24T07:21:47.938" v="2064" actId="962"/>
          <ac:picMkLst>
            <pc:docMk/>
            <pc:sldMk cId="3471655182" sldId="2854"/>
            <ac:picMk id="12" creationId="{10EB6546-C879-C28C-9F8A-FEF4A9685192}"/>
          </ac:picMkLst>
        </pc:picChg>
        <pc:picChg chg="mod">
          <ac:chgData name="VICTOR JOSE GONZALEZ RODRIGUEZ" userId="3fdd7208-0adc-40d2-a594-662a5d66d0ad" providerId="ADAL" clId="{359FD5A0-C0E1-4F46-AEB0-51555EFEF171}" dt="2025-09-24T07:22:05.457" v="2160" actId="962"/>
          <ac:picMkLst>
            <pc:docMk/>
            <pc:sldMk cId="3471655182" sldId="2854"/>
            <ac:picMk id="14" creationId="{5DB3EE40-BA98-3B4F-AC7E-B6F8C86D9A21}"/>
          </ac:picMkLst>
        </pc:picChg>
      </pc:sldChg>
      <pc:sldChg chg="modSp mod">
        <pc:chgData name="VICTOR JOSE GONZALEZ RODRIGUEZ" userId="3fdd7208-0adc-40d2-a594-662a5d66d0ad" providerId="ADAL" clId="{359FD5A0-C0E1-4F46-AEB0-51555EFEF171}" dt="2025-09-24T07:22:43.877" v="2266" actId="962"/>
        <pc:sldMkLst>
          <pc:docMk/>
          <pc:sldMk cId="2397992273" sldId="2855"/>
        </pc:sldMkLst>
        <pc:spChg chg="mod">
          <ac:chgData name="VICTOR JOSE GONZALEZ RODRIGUEZ" userId="3fdd7208-0adc-40d2-a594-662a5d66d0ad" providerId="ADAL" clId="{359FD5A0-C0E1-4F46-AEB0-51555EFEF171}" dt="2025-09-24T07:22:13.009" v="2161" actId="962"/>
          <ac:spMkLst>
            <pc:docMk/>
            <pc:sldMk cId="2397992273" sldId="2855"/>
            <ac:spMk id="3" creationId="{B426F640-CEC1-3808-194E-79EA6984EC30}"/>
          </ac:spMkLst>
        </pc:spChg>
        <pc:spChg chg="mod">
          <ac:chgData name="VICTOR JOSE GONZALEZ RODRIGUEZ" userId="3fdd7208-0adc-40d2-a594-662a5d66d0ad" providerId="ADAL" clId="{359FD5A0-C0E1-4F46-AEB0-51555EFEF171}" dt="2025-09-24T07:22:13.009" v="2161" actId="962"/>
          <ac:spMkLst>
            <pc:docMk/>
            <pc:sldMk cId="2397992273" sldId="2855"/>
            <ac:spMk id="4" creationId="{01436AC0-E337-3620-A17E-864C8BCD1F78}"/>
          </ac:spMkLst>
        </pc:spChg>
        <pc:spChg chg="mod">
          <ac:chgData name="VICTOR JOSE GONZALEZ RODRIGUEZ" userId="3fdd7208-0adc-40d2-a594-662a5d66d0ad" providerId="ADAL" clId="{359FD5A0-C0E1-4F46-AEB0-51555EFEF171}" dt="2025-09-24T07:22:13.009" v="2161" actId="962"/>
          <ac:spMkLst>
            <pc:docMk/>
            <pc:sldMk cId="2397992273" sldId="2855"/>
            <ac:spMk id="5" creationId="{0E4F7BC9-FD32-3FBC-F723-8F23FC5201E0}"/>
          </ac:spMkLst>
        </pc:spChg>
        <pc:spChg chg="mod">
          <ac:chgData name="VICTOR JOSE GONZALEZ RODRIGUEZ" userId="3fdd7208-0adc-40d2-a594-662a5d66d0ad" providerId="ADAL" clId="{359FD5A0-C0E1-4F46-AEB0-51555EFEF171}" dt="2025-09-24T07:22:13.009" v="2161" actId="962"/>
          <ac:spMkLst>
            <pc:docMk/>
            <pc:sldMk cId="2397992273" sldId="2855"/>
            <ac:spMk id="6" creationId="{F56F2B31-2748-75CC-E669-0520CD03E2FC}"/>
          </ac:spMkLst>
        </pc:spChg>
        <pc:spChg chg="mod">
          <ac:chgData name="VICTOR JOSE GONZALEZ RODRIGUEZ" userId="3fdd7208-0adc-40d2-a594-662a5d66d0ad" providerId="ADAL" clId="{359FD5A0-C0E1-4F46-AEB0-51555EFEF171}" dt="2025-09-24T07:22:13.009" v="2161" actId="962"/>
          <ac:spMkLst>
            <pc:docMk/>
            <pc:sldMk cId="2397992273" sldId="2855"/>
            <ac:spMk id="7" creationId="{3444A7BF-FBB5-B159-A0BB-5F9B131D1250}"/>
          </ac:spMkLst>
        </pc:spChg>
        <pc:spChg chg="mod">
          <ac:chgData name="VICTOR JOSE GONZALEZ RODRIGUEZ" userId="3fdd7208-0adc-40d2-a594-662a5d66d0ad" providerId="ADAL" clId="{359FD5A0-C0E1-4F46-AEB0-51555EFEF171}" dt="2025-09-24T07:22:13.009" v="2161" actId="962"/>
          <ac:spMkLst>
            <pc:docMk/>
            <pc:sldMk cId="2397992273" sldId="2855"/>
            <ac:spMk id="8" creationId="{C3BE0803-4CEE-FA53-ADC9-0FD327B99602}"/>
          </ac:spMkLst>
        </pc:spChg>
        <pc:spChg chg="mod">
          <ac:chgData name="VICTOR JOSE GONZALEZ RODRIGUEZ" userId="3fdd7208-0adc-40d2-a594-662a5d66d0ad" providerId="ADAL" clId="{359FD5A0-C0E1-4F46-AEB0-51555EFEF171}" dt="2025-09-24T07:22:13.009" v="2161" actId="962"/>
          <ac:spMkLst>
            <pc:docMk/>
            <pc:sldMk cId="2397992273" sldId="2855"/>
            <ac:spMk id="9" creationId="{998A34F9-C8B7-721E-3431-7CA8EA85AD4A}"/>
          </ac:spMkLst>
        </pc:spChg>
        <pc:picChg chg="mod ord">
          <ac:chgData name="VICTOR JOSE GONZALEZ RODRIGUEZ" userId="3fdd7208-0adc-40d2-a594-662a5d66d0ad" providerId="ADAL" clId="{359FD5A0-C0E1-4F46-AEB0-51555EFEF171}" dt="2025-09-24T07:22:30.922" v="2212" actId="962"/>
          <ac:picMkLst>
            <pc:docMk/>
            <pc:sldMk cId="2397992273" sldId="2855"/>
            <ac:picMk id="12" creationId="{925174A9-1A1D-3D76-3389-86B65567BE5B}"/>
          </ac:picMkLst>
        </pc:picChg>
        <pc:picChg chg="mod">
          <ac:chgData name="VICTOR JOSE GONZALEZ RODRIGUEZ" userId="3fdd7208-0adc-40d2-a594-662a5d66d0ad" providerId="ADAL" clId="{359FD5A0-C0E1-4F46-AEB0-51555EFEF171}" dt="2025-09-24T07:22:43.877" v="2266" actId="962"/>
          <ac:picMkLst>
            <pc:docMk/>
            <pc:sldMk cId="2397992273" sldId="2855"/>
            <ac:picMk id="14" creationId="{D5AD4299-55D3-A803-3C67-073072E965A3}"/>
          </ac:picMkLst>
        </pc:picChg>
      </pc:sldChg>
      <pc:sldChg chg="modSp mod">
        <pc:chgData name="VICTOR JOSE GONZALEZ RODRIGUEZ" userId="3fdd7208-0adc-40d2-a594-662a5d66d0ad" providerId="ADAL" clId="{359FD5A0-C0E1-4F46-AEB0-51555EFEF171}" dt="2025-09-24T07:19:57.330" v="1772" actId="962"/>
        <pc:sldMkLst>
          <pc:docMk/>
          <pc:sldMk cId="3332667004" sldId="2856"/>
        </pc:sldMkLst>
        <pc:spChg chg="mod">
          <ac:chgData name="VICTOR JOSE GONZALEZ RODRIGUEZ" userId="3fdd7208-0adc-40d2-a594-662a5d66d0ad" providerId="ADAL" clId="{359FD5A0-C0E1-4F46-AEB0-51555EFEF171}" dt="2025-09-24T07:19:33.192" v="1691" actId="962"/>
          <ac:spMkLst>
            <pc:docMk/>
            <pc:sldMk cId="3332667004" sldId="2856"/>
            <ac:spMk id="3" creationId="{539C2307-46D2-6DAD-C3DC-0F8DAFB6093E}"/>
          </ac:spMkLst>
        </pc:spChg>
        <pc:spChg chg="mod">
          <ac:chgData name="VICTOR JOSE GONZALEZ RODRIGUEZ" userId="3fdd7208-0adc-40d2-a594-662a5d66d0ad" providerId="ADAL" clId="{359FD5A0-C0E1-4F46-AEB0-51555EFEF171}" dt="2025-09-24T07:19:33.192" v="1691" actId="962"/>
          <ac:spMkLst>
            <pc:docMk/>
            <pc:sldMk cId="3332667004" sldId="2856"/>
            <ac:spMk id="4" creationId="{1131BDD7-2A31-ABAA-6A56-F7B7EECB272F}"/>
          </ac:spMkLst>
        </pc:spChg>
        <pc:spChg chg="mod">
          <ac:chgData name="VICTOR JOSE GONZALEZ RODRIGUEZ" userId="3fdd7208-0adc-40d2-a594-662a5d66d0ad" providerId="ADAL" clId="{359FD5A0-C0E1-4F46-AEB0-51555EFEF171}" dt="2025-09-24T07:19:33.192" v="1691" actId="962"/>
          <ac:spMkLst>
            <pc:docMk/>
            <pc:sldMk cId="3332667004" sldId="2856"/>
            <ac:spMk id="5" creationId="{F27E56A7-5E6D-569F-50EF-446053BABBBC}"/>
          </ac:spMkLst>
        </pc:spChg>
        <pc:spChg chg="mod">
          <ac:chgData name="VICTOR JOSE GONZALEZ RODRIGUEZ" userId="3fdd7208-0adc-40d2-a594-662a5d66d0ad" providerId="ADAL" clId="{359FD5A0-C0E1-4F46-AEB0-51555EFEF171}" dt="2025-09-24T07:19:33.192" v="1691" actId="962"/>
          <ac:spMkLst>
            <pc:docMk/>
            <pc:sldMk cId="3332667004" sldId="2856"/>
            <ac:spMk id="6" creationId="{1277E9EC-0D23-BFD3-7EC4-D80A416ED620}"/>
          </ac:spMkLst>
        </pc:spChg>
        <pc:spChg chg="mod">
          <ac:chgData name="VICTOR JOSE GONZALEZ RODRIGUEZ" userId="3fdd7208-0adc-40d2-a594-662a5d66d0ad" providerId="ADAL" clId="{359FD5A0-C0E1-4F46-AEB0-51555EFEF171}" dt="2025-09-24T07:19:33.192" v="1691" actId="962"/>
          <ac:spMkLst>
            <pc:docMk/>
            <pc:sldMk cId="3332667004" sldId="2856"/>
            <ac:spMk id="7" creationId="{12D1B0C3-66A5-37EB-4903-E1AB37CFFA03}"/>
          </ac:spMkLst>
        </pc:spChg>
        <pc:spChg chg="mod">
          <ac:chgData name="VICTOR JOSE GONZALEZ RODRIGUEZ" userId="3fdd7208-0adc-40d2-a594-662a5d66d0ad" providerId="ADAL" clId="{359FD5A0-C0E1-4F46-AEB0-51555EFEF171}" dt="2025-09-24T07:19:33.192" v="1691" actId="962"/>
          <ac:spMkLst>
            <pc:docMk/>
            <pc:sldMk cId="3332667004" sldId="2856"/>
            <ac:spMk id="8" creationId="{A424FE9C-8567-D1D2-9405-18C10DF3DB35}"/>
          </ac:spMkLst>
        </pc:spChg>
        <pc:spChg chg="mod">
          <ac:chgData name="VICTOR JOSE GONZALEZ RODRIGUEZ" userId="3fdd7208-0adc-40d2-a594-662a5d66d0ad" providerId="ADAL" clId="{359FD5A0-C0E1-4F46-AEB0-51555EFEF171}" dt="2025-09-24T07:19:33.192" v="1691" actId="962"/>
          <ac:spMkLst>
            <pc:docMk/>
            <pc:sldMk cId="3332667004" sldId="2856"/>
            <ac:spMk id="9" creationId="{A0B1C1EA-AD95-676B-8D3F-98FD0AA01E64}"/>
          </ac:spMkLst>
        </pc:spChg>
        <pc:picChg chg="mod ord">
          <ac:chgData name="VICTOR JOSE GONZALEZ RODRIGUEZ" userId="3fdd7208-0adc-40d2-a594-662a5d66d0ad" providerId="ADAL" clId="{359FD5A0-C0E1-4F46-AEB0-51555EFEF171}" dt="2025-09-24T07:19:49.618" v="1732" actId="962"/>
          <ac:picMkLst>
            <pc:docMk/>
            <pc:sldMk cId="3332667004" sldId="2856"/>
            <ac:picMk id="14" creationId="{D42B498E-2112-6028-4FA3-C703A3AA927A}"/>
          </ac:picMkLst>
        </pc:picChg>
        <pc:picChg chg="mod">
          <ac:chgData name="VICTOR JOSE GONZALEZ RODRIGUEZ" userId="3fdd7208-0adc-40d2-a594-662a5d66d0ad" providerId="ADAL" clId="{359FD5A0-C0E1-4F46-AEB0-51555EFEF171}" dt="2025-09-24T07:19:57.330" v="1772" actId="962"/>
          <ac:picMkLst>
            <pc:docMk/>
            <pc:sldMk cId="3332667004" sldId="2856"/>
            <ac:picMk id="16" creationId="{845EB765-698D-CC7F-E95D-3B08D32596E3}"/>
          </ac:picMkLst>
        </pc:picChg>
      </pc:sldChg>
      <pc:sldChg chg="modSp mod">
        <pc:chgData name="VICTOR JOSE GONZALEZ RODRIGUEZ" userId="3fdd7208-0adc-40d2-a594-662a5d66d0ad" providerId="ADAL" clId="{359FD5A0-C0E1-4F46-AEB0-51555EFEF171}" dt="2025-10-03T09:17:21.429" v="9357" actId="962"/>
        <pc:sldMkLst>
          <pc:docMk/>
          <pc:sldMk cId="1626374438" sldId="2858"/>
        </pc:sldMkLst>
        <pc:spChg chg="mod">
          <ac:chgData name="VICTOR JOSE GONZALEZ RODRIGUEZ" userId="3fdd7208-0adc-40d2-a594-662a5d66d0ad" providerId="ADAL" clId="{359FD5A0-C0E1-4F46-AEB0-51555EFEF171}" dt="2025-10-03T09:16:53.570" v="9253" actId="962"/>
          <ac:spMkLst>
            <pc:docMk/>
            <pc:sldMk cId="1626374438" sldId="2858"/>
            <ac:spMk id="2" creationId="{19BC4CFB-D7ED-25D0-5184-32A02746F2F0}"/>
          </ac:spMkLst>
        </pc:spChg>
        <pc:spChg chg="mod">
          <ac:chgData name="VICTOR JOSE GONZALEZ RODRIGUEZ" userId="3fdd7208-0adc-40d2-a594-662a5d66d0ad" providerId="ADAL" clId="{359FD5A0-C0E1-4F46-AEB0-51555EFEF171}" dt="2025-10-03T09:16:53.570" v="9253" actId="962"/>
          <ac:spMkLst>
            <pc:docMk/>
            <pc:sldMk cId="1626374438" sldId="2858"/>
            <ac:spMk id="3" creationId="{55850FC6-2E30-2DCE-9439-56B87E18193E}"/>
          </ac:spMkLst>
        </pc:spChg>
        <pc:spChg chg="mod">
          <ac:chgData name="VICTOR JOSE GONZALEZ RODRIGUEZ" userId="3fdd7208-0adc-40d2-a594-662a5d66d0ad" providerId="ADAL" clId="{359FD5A0-C0E1-4F46-AEB0-51555EFEF171}" dt="2025-10-03T09:16:53.570" v="9253" actId="962"/>
          <ac:spMkLst>
            <pc:docMk/>
            <pc:sldMk cId="1626374438" sldId="2858"/>
            <ac:spMk id="4" creationId="{884D93B7-78CF-26C2-8E1D-B983BD5298C1}"/>
          </ac:spMkLst>
        </pc:spChg>
        <pc:spChg chg="mod">
          <ac:chgData name="VICTOR JOSE GONZALEZ RODRIGUEZ" userId="3fdd7208-0adc-40d2-a594-662a5d66d0ad" providerId="ADAL" clId="{359FD5A0-C0E1-4F46-AEB0-51555EFEF171}" dt="2025-10-03T09:16:53.570" v="9253" actId="962"/>
          <ac:spMkLst>
            <pc:docMk/>
            <pc:sldMk cId="1626374438" sldId="2858"/>
            <ac:spMk id="5" creationId="{75C83A8B-1F2C-1E3F-6118-52C11AD603B1}"/>
          </ac:spMkLst>
        </pc:spChg>
        <pc:spChg chg="mod">
          <ac:chgData name="VICTOR JOSE GONZALEZ RODRIGUEZ" userId="3fdd7208-0adc-40d2-a594-662a5d66d0ad" providerId="ADAL" clId="{359FD5A0-C0E1-4F46-AEB0-51555EFEF171}" dt="2025-10-03T09:16:53.570" v="9253" actId="962"/>
          <ac:spMkLst>
            <pc:docMk/>
            <pc:sldMk cId="1626374438" sldId="2858"/>
            <ac:spMk id="6" creationId="{1E3D9A3D-144C-6FEE-8864-49BC14478ED5}"/>
          </ac:spMkLst>
        </pc:spChg>
        <pc:spChg chg="mod">
          <ac:chgData name="VICTOR JOSE GONZALEZ RODRIGUEZ" userId="3fdd7208-0adc-40d2-a594-662a5d66d0ad" providerId="ADAL" clId="{359FD5A0-C0E1-4F46-AEB0-51555EFEF171}" dt="2025-10-03T09:16:53.570" v="9253" actId="962"/>
          <ac:spMkLst>
            <pc:docMk/>
            <pc:sldMk cId="1626374438" sldId="2858"/>
            <ac:spMk id="7" creationId="{D1EE559E-0491-8BFA-69CD-27D419FF1C3F}"/>
          </ac:spMkLst>
        </pc:spChg>
        <pc:spChg chg="mod">
          <ac:chgData name="VICTOR JOSE GONZALEZ RODRIGUEZ" userId="3fdd7208-0adc-40d2-a594-662a5d66d0ad" providerId="ADAL" clId="{359FD5A0-C0E1-4F46-AEB0-51555EFEF171}" dt="2025-10-03T09:16:53.570" v="9253" actId="962"/>
          <ac:spMkLst>
            <pc:docMk/>
            <pc:sldMk cId="1626374438" sldId="2858"/>
            <ac:spMk id="8" creationId="{22E7B485-B5C7-132E-0E25-84AF99E4DACC}"/>
          </ac:spMkLst>
        </pc:spChg>
        <pc:picChg chg="mod">
          <ac:chgData name="VICTOR JOSE GONZALEZ RODRIGUEZ" userId="3fdd7208-0adc-40d2-a594-662a5d66d0ad" providerId="ADAL" clId="{359FD5A0-C0E1-4F46-AEB0-51555EFEF171}" dt="2025-10-03T09:17:21.429" v="9357" actId="962"/>
          <ac:picMkLst>
            <pc:docMk/>
            <pc:sldMk cId="1626374438" sldId="2858"/>
            <ac:picMk id="14" creationId="{1143A2E1-7C76-6A7A-6AFE-486E5556E8A5}"/>
          </ac:picMkLst>
        </pc:picChg>
      </pc:sldChg>
      <pc:sldChg chg="modSp mod">
        <pc:chgData name="VICTOR JOSE GONZALEZ RODRIGUEZ" userId="3fdd7208-0adc-40d2-a594-662a5d66d0ad" providerId="ADAL" clId="{359FD5A0-C0E1-4F46-AEB0-51555EFEF171}" dt="2025-10-03T09:09:27.302" v="7643" actId="962"/>
        <pc:sldMkLst>
          <pc:docMk/>
          <pc:sldMk cId="2699385802" sldId="2859"/>
        </pc:sldMkLst>
        <pc:spChg chg="mod">
          <ac:chgData name="VICTOR JOSE GONZALEZ RODRIGUEZ" userId="3fdd7208-0adc-40d2-a594-662a5d66d0ad" providerId="ADAL" clId="{359FD5A0-C0E1-4F46-AEB0-51555EFEF171}" dt="2025-10-03T09:08:59.683" v="7525" actId="962"/>
          <ac:spMkLst>
            <pc:docMk/>
            <pc:sldMk cId="2699385802" sldId="2859"/>
            <ac:spMk id="2" creationId="{44F10160-E51B-B94A-706E-1D721E5669CF}"/>
          </ac:spMkLst>
        </pc:spChg>
        <pc:spChg chg="mod">
          <ac:chgData name="VICTOR JOSE GONZALEZ RODRIGUEZ" userId="3fdd7208-0adc-40d2-a594-662a5d66d0ad" providerId="ADAL" clId="{359FD5A0-C0E1-4F46-AEB0-51555EFEF171}" dt="2025-10-03T09:08:59.683" v="7525" actId="962"/>
          <ac:spMkLst>
            <pc:docMk/>
            <pc:sldMk cId="2699385802" sldId="2859"/>
            <ac:spMk id="3" creationId="{3390692D-C8E5-5A07-EE2C-3CA1F1690929}"/>
          </ac:spMkLst>
        </pc:spChg>
        <pc:spChg chg="mod">
          <ac:chgData name="VICTOR JOSE GONZALEZ RODRIGUEZ" userId="3fdd7208-0adc-40d2-a594-662a5d66d0ad" providerId="ADAL" clId="{359FD5A0-C0E1-4F46-AEB0-51555EFEF171}" dt="2025-10-03T09:08:59.683" v="7525" actId="962"/>
          <ac:spMkLst>
            <pc:docMk/>
            <pc:sldMk cId="2699385802" sldId="2859"/>
            <ac:spMk id="4" creationId="{B3C6D38C-AF8D-DE90-69BF-25E937B50D6F}"/>
          </ac:spMkLst>
        </pc:spChg>
        <pc:spChg chg="mod">
          <ac:chgData name="VICTOR JOSE GONZALEZ RODRIGUEZ" userId="3fdd7208-0adc-40d2-a594-662a5d66d0ad" providerId="ADAL" clId="{359FD5A0-C0E1-4F46-AEB0-51555EFEF171}" dt="2025-10-03T09:08:59.683" v="7525" actId="962"/>
          <ac:spMkLst>
            <pc:docMk/>
            <pc:sldMk cId="2699385802" sldId="2859"/>
            <ac:spMk id="5" creationId="{6AFE573E-B061-092F-B5C8-5A2E4F362CBA}"/>
          </ac:spMkLst>
        </pc:spChg>
        <pc:spChg chg="mod">
          <ac:chgData name="VICTOR JOSE GONZALEZ RODRIGUEZ" userId="3fdd7208-0adc-40d2-a594-662a5d66d0ad" providerId="ADAL" clId="{359FD5A0-C0E1-4F46-AEB0-51555EFEF171}" dt="2025-10-03T09:08:59.683" v="7525" actId="962"/>
          <ac:spMkLst>
            <pc:docMk/>
            <pc:sldMk cId="2699385802" sldId="2859"/>
            <ac:spMk id="6" creationId="{A51F2955-B21C-63D2-739C-352F6AA938D8}"/>
          </ac:spMkLst>
        </pc:spChg>
        <pc:spChg chg="mod">
          <ac:chgData name="VICTOR JOSE GONZALEZ RODRIGUEZ" userId="3fdd7208-0adc-40d2-a594-662a5d66d0ad" providerId="ADAL" clId="{359FD5A0-C0E1-4F46-AEB0-51555EFEF171}" dt="2025-10-03T09:08:59.683" v="7525" actId="962"/>
          <ac:spMkLst>
            <pc:docMk/>
            <pc:sldMk cId="2699385802" sldId="2859"/>
            <ac:spMk id="7" creationId="{8C188C02-4AF8-E7B2-4BED-E9EC3A45147C}"/>
          </ac:spMkLst>
        </pc:spChg>
        <pc:spChg chg="mod">
          <ac:chgData name="VICTOR JOSE GONZALEZ RODRIGUEZ" userId="3fdd7208-0adc-40d2-a594-662a5d66d0ad" providerId="ADAL" clId="{359FD5A0-C0E1-4F46-AEB0-51555EFEF171}" dt="2025-10-03T09:08:59.683" v="7525" actId="962"/>
          <ac:spMkLst>
            <pc:docMk/>
            <pc:sldMk cId="2699385802" sldId="2859"/>
            <ac:spMk id="8" creationId="{F7E97805-17E6-987D-4651-127969FC6D73}"/>
          </ac:spMkLst>
        </pc:spChg>
        <pc:picChg chg="mod">
          <ac:chgData name="VICTOR JOSE GONZALEZ RODRIGUEZ" userId="3fdd7208-0adc-40d2-a594-662a5d66d0ad" providerId="ADAL" clId="{359FD5A0-C0E1-4F46-AEB0-51555EFEF171}" dt="2025-10-03T09:09:27.302" v="7643" actId="962"/>
          <ac:picMkLst>
            <pc:docMk/>
            <pc:sldMk cId="2699385802" sldId="2859"/>
            <ac:picMk id="11" creationId="{2A8BFFF4-7711-0297-85DB-20CDDB0388B9}"/>
          </ac:picMkLst>
        </pc:picChg>
      </pc:sldChg>
      <pc:sldChg chg="modSp mod">
        <pc:chgData name="VICTOR JOSE GONZALEZ RODRIGUEZ" userId="3fdd7208-0adc-40d2-a594-662a5d66d0ad" providerId="ADAL" clId="{359FD5A0-C0E1-4F46-AEB0-51555EFEF171}" dt="2025-10-03T09:09:56.804" v="7724" actId="962"/>
        <pc:sldMkLst>
          <pc:docMk/>
          <pc:sldMk cId="957813701" sldId="2860"/>
        </pc:sldMkLst>
        <pc:spChg chg="mod">
          <ac:chgData name="VICTOR JOSE GONZALEZ RODRIGUEZ" userId="3fdd7208-0adc-40d2-a594-662a5d66d0ad" providerId="ADAL" clId="{359FD5A0-C0E1-4F46-AEB0-51555EFEF171}" dt="2025-10-03T09:09:35.874" v="7644" actId="962"/>
          <ac:spMkLst>
            <pc:docMk/>
            <pc:sldMk cId="957813701" sldId="2860"/>
            <ac:spMk id="2" creationId="{0B2A99C6-D249-967D-3C85-E36ACA116FC0}"/>
          </ac:spMkLst>
        </pc:spChg>
        <pc:spChg chg="mod">
          <ac:chgData name="VICTOR JOSE GONZALEZ RODRIGUEZ" userId="3fdd7208-0adc-40d2-a594-662a5d66d0ad" providerId="ADAL" clId="{359FD5A0-C0E1-4F46-AEB0-51555EFEF171}" dt="2025-10-03T09:09:35.874" v="7644" actId="962"/>
          <ac:spMkLst>
            <pc:docMk/>
            <pc:sldMk cId="957813701" sldId="2860"/>
            <ac:spMk id="3" creationId="{8F59219F-B2AF-71DC-690F-5D6599E76F3A}"/>
          </ac:spMkLst>
        </pc:spChg>
        <pc:spChg chg="mod">
          <ac:chgData name="VICTOR JOSE GONZALEZ RODRIGUEZ" userId="3fdd7208-0adc-40d2-a594-662a5d66d0ad" providerId="ADAL" clId="{359FD5A0-C0E1-4F46-AEB0-51555EFEF171}" dt="2025-10-03T09:09:35.874" v="7644" actId="962"/>
          <ac:spMkLst>
            <pc:docMk/>
            <pc:sldMk cId="957813701" sldId="2860"/>
            <ac:spMk id="4" creationId="{40C76794-A572-5DC6-4244-47EB704CEC38}"/>
          </ac:spMkLst>
        </pc:spChg>
        <pc:spChg chg="mod">
          <ac:chgData name="VICTOR JOSE GONZALEZ RODRIGUEZ" userId="3fdd7208-0adc-40d2-a594-662a5d66d0ad" providerId="ADAL" clId="{359FD5A0-C0E1-4F46-AEB0-51555EFEF171}" dt="2025-10-03T09:09:35.874" v="7644" actId="962"/>
          <ac:spMkLst>
            <pc:docMk/>
            <pc:sldMk cId="957813701" sldId="2860"/>
            <ac:spMk id="5" creationId="{60389652-C624-673F-1FE7-1EEA808F64CF}"/>
          </ac:spMkLst>
        </pc:spChg>
        <pc:spChg chg="mod">
          <ac:chgData name="VICTOR JOSE GONZALEZ RODRIGUEZ" userId="3fdd7208-0adc-40d2-a594-662a5d66d0ad" providerId="ADAL" clId="{359FD5A0-C0E1-4F46-AEB0-51555EFEF171}" dt="2025-10-03T09:09:35.874" v="7644" actId="962"/>
          <ac:spMkLst>
            <pc:docMk/>
            <pc:sldMk cId="957813701" sldId="2860"/>
            <ac:spMk id="6" creationId="{8E6AC589-3780-BFB6-2642-F782C61E808D}"/>
          </ac:spMkLst>
        </pc:spChg>
        <pc:spChg chg="mod">
          <ac:chgData name="VICTOR JOSE GONZALEZ RODRIGUEZ" userId="3fdd7208-0adc-40d2-a594-662a5d66d0ad" providerId="ADAL" clId="{359FD5A0-C0E1-4F46-AEB0-51555EFEF171}" dt="2025-10-03T09:09:35.874" v="7644" actId="962"/>
          <ac:spMkLst>
            <pc:docMk/>
            <pc:sldMk cId="957813701" sldId="2860"/>
            <ac:spMk id="7" creationId="{5B2B5AE1-9B65-A861-0C61-1C9E8F3E84FB}"/>
          </ac:spMkLst>
        </pc:spChg>
        <pc:spChg chg="mod">
          <ac:chgData name="VICTOR JOSE GONZALEZ RODRIGUEZ" userId="3fdd7208-0adc-40d2-a594-662a5d66d0ad" providerId="ADAL" clId="{359FD5A0-C0E1-4F46-AEB0-51555EFEF171}" dt="2025-10-03T09:09:35.874" v="7644" actId="962"/>
          <ac:spMkLst>
            <pc:docMk/>
            <pc:sldMk cId="957813701" sldId="2860"/>
            <ac:spMk id="8" creationId="{D698A03B-D738-BEB7-0EC7-5D2051B328F9}"/>
          </ac:spMkLst>
        </pc:spChg>
        <pc:picChg chg="mod">
          <ac:chgData name="VICTOR JOSE GONZALEZ RODRIGUEZ" userId="3fdd7208-0adc-40d2-a594-662a5d66d0ad" providerId="ADAL" clId="{359FD5A0-C0E1-4F46-AEB0-51555EFEF171}" dt="2025-10-03T09:09:56.804" v="7724" actId="962"/>
          <ac:picMkLst>
            <pc:docMk/>
            <pc:sldMk cId="957813701" sldId="2860"/>
            <ac:picMk id="13" creationId="{6E7AA808-2546-CD1F-60C6-3F5F2DD36085}"/>
          </ac:picMkLst>
        </pc:picChg>
      </pc:sldChg>
      <pc:sldChg chg="modSp mod">
        <pc:chgData name="VICTOR JOSE GONZALEZ RODRIGUEZ" userId="3fdd7208-0adc-40d2-a594-662a5d66d0ad" providerId="ADAL" clId="{359FD5A0-C0E1-4F46-AEB0-51555EFEF171}" dt="2025-10-03T09:10:46.357" v="7898" actId="962"/>
        <pc:sldMkLst>
          <pc:docMk/>
          <pc:sldMk cId="3643290169" sldId="2861"/>
        </pc:sldMkLst>
        <pc:spChg chg="mod">
          <ac:chgData name="VICTOR JOSE GONZALEZ RODRIGUEZ" userId="3fdd7208-0adc-40d2-a594-662a5d66d0ad" providerId="ADAL" clId="{359FD5A0-C0E1-4F46-AEB0-51555EFEF171}" dt="2025-10-03T09:10:04.876" v="7725" actId="962"/>
          <ac:spMkLst>
            <pc:docMk/>
            <pc:sldMk cId="3643290169" sldId="2861"/>
            <ac:spMk id="14" creationId="{4310D50E-2B75-F27A-7AC2-DC256AFC9594}"/>
          </ac:spMkLst>
        </pc:spChg>
        <pc:spChg chg="mod">
          <ac:chgData name="VICTOR JOSE GONZALEZ RODRIGUEZ" userId="3fdd7208-0adc-40d2-a594-662a5d66d0ad" providerId="ADAL" clId="{359FD5A0-C0E1-4F46-AEB0-51555EFEF171}" dt="2025-10-03T09:10:04.876" v="7725" actId="962"/>
          <ac:spMkLst>
            <pc:docMk/>
            <pc:sldMk cId="3643290169" sldId="2861"/>
            <ac:spMk id="15" creationId="{8DD036A0-A10B-3961-1192-E58E1D89C767}"/>
          </ac:spMkLst>
        </pc:spChg>
        <pc:spChg chg="mod">
          <ac:chgData name="VICTOR JOSE GONZALEZ RODRIGUEZ" userId="3fdd7208-0adc-40d2-a594-662a5d66d0ad" providerId="ADAL" clId="{359FD5A0-C0E1-4F46-AEB0-51555EFEF171}" dt="2025-10-03T09:10:04.876" v="7725" actId="962"/>
          <ac:spMkLst>
            <pc:docMk/>
            <pc:sldMk cId="3643290169" sldId="2861"/>
            <ac:spMk id="16" creationId="{80B3050F-FBB4-2FE5-D1EB-4BC3A91B0BC4}"/>
          </ac:spMkLst>
        </pc:spChg>
        <pc:spChg chg="mod">
          <ac:chgData name="VICTOR JOSE GONZALEZ RODRIGUEZ" userId="3fdd7208-0adc-40d2-a594-662a5d66d0ad" providerId="ADAL" clId="{359FD5A0-C0E1-4F46-AEB0-51555EFEF171}" dt="2025-10-03T09:10:04.876" v="7725" actId="962"/>
          <ac:spMkLst>
            <pc:docMk/>
            <pc:sldMk cId="3643290169" sldId="2861"/>
            <ac:spMk id="17" creationId="{18996B1B-B25C-6626-E7B1-867C6DB0436A}"/>
          </ac:spMkLst>
        </pc:spChg>
        <pc:spChg chg="mod">
          <ac:chgData name="VICTOR JOSE GONZALEZ RODRIGUEZ" userId="3fdd7208-0adc-40d2-a594-662a5d66d0ad" providerId="ADAL" clId="{359FD5A0-C0E1-4F46-AEB0-51555EFEF171}" dt="2025-10-03T09:10:04.876" v="7725" actId="962"/>
          <ac:spMkLst>
            <pc:docMk/>
            <pc:sldMk cId="3643290169" sldId="2861"/>
            <ac:spMk id="18" creationId="{A22481CF-85C0-EB9C-BE81-35C3E0367484}"/>
          </ac:spMkLst>
        </pc:spChg>
        <pc:spChg chg="mod">
          <ac:chgData name="VICTOR JOSE GONZALEZ RODRIGUEZ" userId="3fdd7208-0adc-40d2-a594-662a5d66d0ad" providerId="ADAL" clId="{359FD5A0-C0E1-4F46-AEB0-51555EFEF171}" dt="2025-10-03T09:10:04.876" v="7725" actId="962"/>
          <ac:spMkLst>
            <pc:docMk/>
            <pc:sldMk cId="3643290169" sldId="2861"/>
            <ac:spMk id="19" creationId="{96B0FABB-FECE-9750-C297-8376F40C72CF}"/>
          </ac:spMkLst>
        </pc:spChg>
        <pc:spChg chg="mod">
          <ac:chgData name="VICTOR JOSE GONZALEZ RODRIGUEZ" userId="3fdd7208-0adc-40d2-a594-662a5d66d0ad" providerId="ADAL" clId="{359FD5A0-C0E1-4F46-AEB0-51555EFEF171}" dt="2025-10-03T09:10:04.876" v="7725" actId="962"/>
          <ac:spMkLst>
            <pc:docMk/>
            <pc:sldMk cId="3643290169" sldId="2861"/>
            <ac:spMk id="20" creationId="{1C06AED8-9639-EAC9-E55E-3071FFEB8ECF}"/>
          </ac:spMkLst>
        </pc:spChg>
        <pc:picChg chg="mod">
          <ac:chgData name="VICTOR JOSE GONZALEZ RODRIGUEZ" userId="3fdd7208-0adc-40d2-a594-662a5d66d0ad" providerId="ADAL" clId="{359FD5A0-C0E1-4F46-AEB0-51555EFEF171}" dt="2025-10-03T09:10:46.357" v="7898" actId="962"/>
          <ac:picMkLst>
            <pc:docMk/>
            <pc:sldMk cId="3643290169" sldId="2861"/>
            <ac:picMk id="24" creationId="{4E1B39A8-D581-8DB7-2983-BF4E67B142BA}"/>
          </ac:picMkLst>
        </pc:picChg>
        <pc:picChg chg="mod ord">
          <ac:chgData name="VICTOR JOSE GONZALEZ RODRIGUEZ" userId="3fdd7208-0adc-40d2-a594-662a5d66d0ad" providerId="ADAL" clId="{359FD5A0-C0E1-4F46-AEB0-51555EFEF171}" dt="2025-10-03T09:10:28.634" v="7810" actId="962"/>
          <ac:picMkLst>
            <pc:docMk/>
            <pc:sldMk cId="3643290169" sldId="2861"/>
            <ac:picMk id="26" creationId="{A941FD5F-CED0-4EC7-B902-2F41FEED987C}"/>
          </ac:picMkLst>
        </pc:picChg>
      </pc:sldChg>
      <pc:sldChg chg="modSp mod">
        <pc:chgData name="VICTOR JOSE GONZALEZ RODRIGUEZ" userId="3fdd7208-0adc-40d2-a594-662a5d66d0ad" providerId="ADAL" clId="{359FD5A0-C0E1-4F46-AEB0-51555EFEF171}" dt="2025-10-03T09:13:59.657" v="8648" actId="962"/>
        <pc:sldMkLst>
          <pc:docMk/>
          <pc:sldMk cId="171781918" sldId="2862"/>
        </pc:sldMkLst>
        <pc:spChg chg="mod">
          <ac:chgData name="VICTOR JOSE GONZALEZ RODRIGUEZ" userId="3fdd7208-0adc-40d2-a594-662a5d66d0ad" providerId="ADAL" clId="{359FD5A0-C0E1-4F46-AEB0-51555EFEF171}" dt="2025-10-03T09:13:03.042" v="8370" actId="962"/>
          <ac:spMkLst>
            <pc:docMk/>
            <pc:sldMk cId="171781918" sldId="2862"/>
            <ac:spMk id="2" creationId="{D1169654-1B39-B68B-62C4-DA06BF439CF0}"/>
          </ac:spMkLst>
        </pc:spChg>
        <pc:spChg chg="mod">
          <ac:chgData name="VICTOR JOSE GONZALEZ RODRIGUEZ" userId="3fdd7208-0adc-40d2-a594-662a5d66d0ad" providerId="ADAL" clId="{359FD5A0-C0E1-4F46-AEB0-51555EFEF171}" dt="2025-10-03T09:13:03.042" v="8370" actId="962"/>
          <ac:spMkLst>
            <pc:docMk/>
            <pc:sldMk cId="171781918" sldId="2862"/>
            <ac:spMk id="3" creationId="{9D15B28B-9755-0FA0-4978-72B81890594F}"/>
          </ac:spMkLst>
        </pc:spChg>
        <pc:spChg chg="mod">
          <ac:chgData name="VICTOR JOSE GONZALEZ RODRIGUEZ" userId="3fdd7208-0adc-40d2-a594-662a5d66d0ad" providerId="ADAL" clId="{359FD5A0-C0E1-4F46-AEB0-51555EFEF171}" dt="2025-10-03T09:13:03.042" v="8370" actId="962"/>
          <ac:spMkLst>
            <pc:docMk/>
            <pc:sldMk cId="171781918" sldId="2862"/>
            <ac:spMk id="4" creationId="{D63D9006-DD48-BAFE-4EFB-47D178C8AF5E}"/>
          </ac:spMkLst>
        </pc:spChg>
        <pc:spChg chg="mod">
          <ac:chgData name="VICTOR JOSE GONZALEZ RODRIGUEZ" userId="3fdd7208-0adc-40d2-a594-662a5d66d0ad" providerId="ADAL" clId="{359FD5A0-C0E1-4F46-AEB0-51555EFEF171}" dt="2025-10-03T09:13:03.042" v="8370" actId="962"/>
          <ac:spMkLst>
            <pc:docMk/>
            <pc:sldMk cId="171781918" sldId="2862"/>
            <ac:spMk id="5" creationId="{3A928520-AFA1-92A7-B289-B2A357E4B063}"/>
          </ac:spMkLst>
        </pc:spChg>
        <pc:spChg chg="mod">
          <ac:chgData name="VICTOR JOSE GONZALEZ RODRIGUEZ" userId="3fdd7208-0adc-40d2-a594-662a5d66d0ad" providerId="ADAL" clId="{359FD5A0-C0E1-4F46-AEB0-51555EFEF171}" dt="2025-10-03T09:13:03.042" v="8370" actId="962"/>
          <ac:spMkLst>
            <pc:docMk/>
            <pc:sldMk cId="171781918" sldId="2862"/>
            <ac:spMk id="6" creationId="{6D2E147C-8984-A692-55CC-1431524ADE0D}"/>
          </ac:spMkLst>
        </pc:spChg>
        <pc:spChg chg="mod">
          <ac:chgData name="VICTOR JOSE GONZALEZ RODRIGUEZ" userId="3fdd7208-0adc-40d2-a594-662a5d66d0ad" providerId="ADAL" clId="{359FD5A0-C0E1-4F46-AEB0-51555EFEF171}" dt="2025-10-03T09:13:03.042" v="8370" actId="962"/>
          <ac:spMkLst>
            <pc:docMk/>
            <pc:sldMk cId="171781918" sldId="2862"/>
            <ac:spMk id="7" creationId="{797E8D3B-3D26-624F-AC27-DCD91A6139CF}"/>
          </ac:spMkLst>
        </pc:spChg>
        <pc:spChg chg="mod">
          <ac:chgData name="VICTOR JOSE GONZALEZ RODRIGUEZ" userId="3fdd7208-0adc-40d2-a594-662a5d66d0ad" providerId="ADAL" clId="{359FD5A0-C0E1-4F46-AEB0-51555EFEF171}" dt="2025-10-03T09:13:03.042" v="8370" actId="962"/>
          <ac:spMkLst>
            <pc:docMk/>
            <pc:sldMk cId="171781918" sldId="2862"/>
            <ac:spMk id="8" creationId="{A0C37833-6BB5-CA2C-CE74-24F229FFB32D}"/>
          </ac:spMkLst>
        </pc:spChg>
        <pc:picChg chg="mod">
          <ac:chgData name="VICTOR JOSE GONZALEZ RODRIGUEZ" userId="3fdd7208-0adc-40d2-a594-662a5d66d0ad" providerId="ADAL" clId="{359FD5A0-C0E1-4F46-AEB0-51555EFEF171}" dt="2025-10-03T09:13:41.300" v="8556" actId="962"/>
          <ac:picMkLst>
            <pc:docMk/>
            <pc:sldMk cId="171781918" sldId="2862"/>
            <ac:picMk id="13" creationId="{0373996B-A826-B383-5792-5D775DEDC264}"/>
          </ac:picMkLst>
        </pc:picChg>
        <pc:picChg chg="mod">
          <ac:chgData name="VICTOR JOSE GONZALEZ RODRIGUEZ" userId="3fdd7208-0adc-40d2-a594-662a5d66d0ad" providerId="ADAL" clId="{359FD5A0-C0E1-4F46-AEB0-51555EFEF171}" dt="2025-10-03T09:13:59.657" v="8648" actId="962"/>
          <ac:picMkLst>
            <pc:docMk/>
            <pc:sldMk cId="171781918" sldId="2862"/>
            <ac:picMk id="16" creationId="{91907B1D-FA76-4001-1F3E-318301FF2922}"/>
          </ac:picMkLst>
        </pc:picChg>
      </pc:sldChg>
      <pc:sldChg chg="modSp mod">
        <pc:chgData name="VICTOR JOSE GONZALEZ RODRIGUEZ" userId="3fdd7208-0adc-40d2-a594-662a5d66d0ad" providerId="ADAL" clId="{359FD5A0-C0E1-4F46-AEB0-51555EFEF171}" dt="2025-10-03T09:14:38.537" v="8849" actId="962"/>
        <pc:sldMkLst>
          <pc:docMk/>
          <pc:sldMk cId="4206750361" sldId="2863"/>
        </pc:sldMkLst>
        <pc:spChg chg="mod">
          <ac:chgData name="VICTOR JOSE GONZALEZ RODRIGUEZ" userId="3fdd7208-0adc-40d2-a594-662a5d66d0ad" providerId="ADAL" clId="{359FD5A0-C0E1-4F46-AEB0-51555EFEF171}" dt="2025-10-03T09:14:06.330" v="8649" actId="962"/>
          <ac:spMkLst>
            <pc:docMk/>
            <pc:sldMk cId="4206750361" sldId="2863"/>
            <ac:spMk id="2" creationId="{4EEE1D39-DDD5-B3FD-0E29-69F973F13409}"/>
          </ac:spMkLst>
        </pc:spChg>
        <pc:spChg chg="mod">
          <ac:chgData name="VICTOR JOSE GONZALEZ RODRIGUEZ" userId="3fdd7208-0adc-40d2-a594-662a5d66d0ad" providerId="ADAL" clId="{359FD5A0-C0E1-4F46-AEB0-51555EFEF171}" dt="2025-10-03T09:14:06.330" v="8649" actId="962"/>
          <ac:spMkLst>
            <pc:docMk/>
            <pc:sldMk cId="4206750361" sldId="2863"/>
            <ac:spMk id="3" creationId="{1876EA54-1B67-4ED7-7C00-5DFCB3CBB9D4}"/>
          </ac:spMkLst>
        </pc:spChg>
        <pc:spChg chg="mod">
          <ac:chgData name="VICTOR JOSE GONZALEZ RODRIGUEZ" userId="3fdd7208-0adc-40d2-a594-662a5d66d0ad" providerId="ADAL" clId="{359FD5A0-C0E1-4F46-AEB0-51555EFEF171}" dt="2025-10-03T09:14:06.330" v="8649" actId="962"/>
          <ac:spMkLst>
            <pc:docMk/>
            <pc:sldMk cId="4206750361" sldId="2863"/>
            <ac:spMk id="4" creationId="{A1804A50-6BED-52C4-1EAE-7F71A8BA2B5A}"/>
          </ac:spMkLst>
        </pc:spChg>
        <pc:spChg chg="mod">
          <ac:chgData name="VICTOR JOSE GONZALEZ RODRIGUEZ" userId="3fdd7208-0adc-40d2-a594-662a5d66d0ad" providerId="ADAL" clId="{359FD5A0-C0E1-4F46-AEB0-51555EFEF171}" dt="2025-10-03T09:14:06.330" v="8649" actId="962"/>
          <ac:spMkLst>
            <pc:docMk/>
            <pc:sldMk cId="4206750361" sldId="2863"/>
            <ac:spMk id="5" creationId="{78F24D94-1C8D-25D8-D48D-5BE6C41FA228}"/>
          </ac:spMkLst>
        </pc:spChg>
        <pc:spChg chg="mod">
          <ac:chgData name="VICTOR JOSE GONZALEZ RODRIGUEZ" userId="3fdd7208-0adc-40d2-a594-662a5d66d0ad" providerId="ADAL" clId="{359FD5A0-C0E1-4F46-AEB0-51555EFEF171}" dt="2025-10-03T09:14:06.330" v="8649" actId="962"/>
          <ac:spMkLst>
            <pc:docMk/>
            <pc:sldMk cId="4206750361" sldId="2863"/>
            <ac:spMk id="6" creationId="{5D0F6362-BCEB-93D6-45B2-19E3DC0C7B0D}"/>
          </ac:spMkLst>
        </pc:spChg>
        <pc:spChg chg="mod">
          <ac:chgData name="VICTOR JOSE GONZALEZ RODRIGUEZ" userId="3fdd7208-0adc-40d2-a594-662a5d66d0ad" providerId="ADAL" clId="{359FD5A0-C0E1-4F46-AEB0-51555EFEF171}" dt="2025-10-03T09:14:06.330" v="8649" actId="962"/>
          <ac:spMkLst>
            <pc:docMk/>
            <pc:sldMk cId="4206750361" sldId="2863"/>
            <ac:spMk id="7" creationId="{1FB7E994-1726-4C34-686A-1F9ED831FF27}"/>
          </ac:spMkLst>
        </pc:spChg>
        <pc:spChg chg="mod">
          <ac:chgData name="VICTOR JOSE GONZALEZ RODRIGUEZ" userId="3fdd7208-0adc-40d2-a594-662a5d66d0ad" providerId="ADAL" clId="{359FD5A0-C0E1-4F46-AEB0-51555EFEF171}" dt="2025-10-03T09:14:06.330" v="8649" actId="962"/>
          <ac:spMkLst>
            <pc:docMk/>
            <pc:sldMk cId="4206750361" sldId="2863"/>
            <ac:spMk id="8" creationId="{A0D92B14-59B2-58EE-6611-06ADFFCF1015}"/>
          </ac:spMkLst>
        </pc:spChg>
        <pc:picChg chg="mod">
          <ac:chgData name="VICTOR JOSE GONZALEZ RODRIGUEZ" userId="3fdd7208-0adc-40d2-a594-662a5d66d0ad" providerId="ADAL" clId="{359FD5A0-C0E1-4F46-AEB0-51555EFEF171}" dt="2025-10-03T09:14:38.537" v="8849" actId="962"/>
          <ac:picMkLst>
            <pc:docMk/>
            <pc:sldMk cId="4206750361" sldId="2863"/>
            <ac:picMk id="14" creationId="{B30535E6-A5A0-B8C0-2C1F-A11AD1BF3EE0}"/>
          </ac:picMkLst>
        </pc:picChg>
      </pc:sldChg>
      <pc:sldChg chg="modSp mod">
        <pc:chgData name="VICTOR JOSE GONZALEZ RODRIGUEZ" userId="3fdd7208-0adc-40d2-a594-662a5d66d0ad" providerId="ADAL" clId="{359FD5A0-C0E1-4F46-AEB0-51555EFEF171}" dt="2025-10-03T09:15:12.201" v="8952" actId="962"/>
        <pc:sldMkLst>
          <pc:docMk/>
          <pc:sldMk cId="230176903" sldId="2864"/>
        </pc:sldMkLst>
        <pc:spChg chg="mod">
          <ac:chgData name="VICTOR JOSE GONZALEZ RODRIGUEZ" userId="3fdd7208-0adc-40d2-a594-662a5d66d0ad" providerId="ADAL" clId="{359FD5A0-C0E1-4F46-AEB0-51555EFEF171}" dt="2025-10-03T09:14:51.037" v="8850" actId="962"/>
          <ac:spMkLst>
            <pc:docMk/>
            <pc:sldMk cId="230176903" sldId="2864"/>
            <ac:spMk id="2" creationId="{6D8CAC17-4686-81B1-ABDF-1B380E0A7914}"/>
          </ac:spMkLst>
        </pc:spChg>
        <pc:spChg chg="mod">
          <ac:chgData name="VICTOR JOSE GONZALEZ RODRIGUEZ" userId="3fdd7208-0adc-40d2-a594-662a5d66d0ad" providerId="ADAL" clId="{359FD5A0-C0E1-4F46-AEB0-51555EFEF171}" dt="2025-10-03T09:14:51.037" v="8850" actId="962"/>
          <ac:spMkLst>
            <pc:docMk/>
            <pc:sldMk cId="230176903" sldId="2864"/>
            <ac:spMk id="3" creationId="{3FA0DB4C-065F-14B6-8E44-8886727EF501}"/>
          </ac:spMkLst>
        </pc:spChg>
        <pc:spChg chg="mod">
          <ac:chgData name="VICTOR JOSE GONZALEZ RODRIGUEZ" userId="3fdd7208-0adc-40d2-a594-662a5d66d0ad" providerId="ADAL" clId="{359FD5A0-C0E1-4F46-AEB0-51555EFEF171}" dt="2025-10-03T09:14:51.037" v="8850" actId="962"/>
          <ac:spMkLst>
            <pc:docMk/>
            <pc:sldMk cId="230176903" sldId="2864"/>
            <ac:spMk id="4" creationId="{E70B7602-92DE-F49F-B0C3-0407C32BED5D}"/>
          </ac:spMkLst>
        </pc:spChg>
        <pc:spChg chg="mod">
          <ac:chgData name="VICTOR JOSE GONZALEZ RODRIGUEZ" userId="3fdd7208-0adc-40d2-a594-662a5d66d0ad" providerId="ADAL" clId="{359FD5A0-C0E1-4F46-AEB0-51555EFEF171}" dt="2025-10-03T09:14:51.037" v="8850" actId="962"/>
          <ac:spMkLst>
            <pc:docMk/>
            <pc:sldMk cId="230176903" sldId="2864"/>
            <ac:spMk id="5" creationId="{5859A4DA-DB00-93AD-A721-408FE914811F}"/>
          </ac:spMkLst>
        </pc:spChg>
        <pc:spChg chg="mod">
          <ac:chgData name="VICTOR JOSE GONZALEZ RODRIGUEZ" userId="3fdd7208-0adc-40d2-a594-662a5d66d0ad" providerId="ADAL" clId="{359FD5A0-C0E1-4F46-AEB0-51555EFEF171}" dt="2025-10-03T09:14:51.037" v="8850" actId="962"/>
          <ac:spMkLst>
            <pc:docMk/>
            <pc:sldMk cId="230176903" sldId="2864"/>
            <ac:spMk id="6" creationId="{A7F35F27-FDC2-F5DA-C4E8-CD1531641889}"/>
          </ac:spMkLst>
        </pc:spChg>
        <pc:spChg chg="mod">
          <ac:chgData name="VICTOR JOSE GONZALEZ RODRIGUEZ" userId="3fdd7208-0adc-40d2-a594-662a5d66d0ad" providerId="ADAL" clId="{359FD5A0-C0E1-4F46-AEB0-51555EFEF171}" dt="2025-10-03T09:14:51.037" v="8850" actId="962"/>
          <ac:spMkLst>
            <pc:docMk/>
            <pc:sldMk cId="230176903" sldId="2864"/>
            <ac:spMk id="7" creationId="{06A433BF-5730-B611-AF1D-605E756EA4CD}"/>
          </ac:spMkLst>
        </pc:spChg>
        <pc:spChg chg="mod">
          <ac:chgData name="VICTOR JOSE GONZALEZ RODRIGUEZ" userId="3fdd7208-0adc-40d2-a594-662a5d66d0ad" providerId="ADAL" clId="{359FD5A0-C0E1-4F46-AEB0-51555EFEF171}" dt="2025-10-03T09:14:51.037" v="8850" actId="962"/>
          <ac:spMkLst>
            <pc:docMk/>
            <pc:sldMk cId="230176903" sldId="2864"/>
            <ac:spMk id="8" creationId="{6B27EDAA-E54A-9FDB-F794-14F520B4EF30}"/>
          </ac:spMkLst>
        </pc:spChg>
        <pc:picChg chg="mod">
          <ac:chgData name="VICTOR JOSE GONZALEZ RODRIGUEZ" userId="3fdd7208-0adc-40d2-a594-662a5d66d0ad" providerId="ADAL" clId="{359FD5A0-C0E1-4F46-AEB0-51555EFEF171}" dt="2025-10-03T09:15:12.201" v="8952" actId="962"/>
          <ac:picMkLst>
            <pc:docMk/>
            <pc:sldMk cId="230176903" sldId="2864"/>
            <ac:picMk id="13" creationId="{E616958D-C80E-57C3-7B1B-67FA952FA444}"/>
          </ac:picMkLst>
        </pc:picChg>
      </pc:sldChg>
      <pc:sldChg chg="modSp mod">
        <pc:chgData name="VICTOR JOSE GONZALEZ RODRIGUEZ" userId="3fdd7208-0adc-40d2-a594-662a5d66d0ad" providerId="ADAL" clId="{359FD5A0-C0E1-4F46-AEB0-51555EFEF171}" dt="2025-10-03T09:12:55.784" v="8369" actId="962"/>
        <pc:sldMkLst>
          <pc:docMk/>
          <pc:sldMk cId="4118210407" sldId="2865"/>
        </pc:sldMkLst>
        <pc:spChg chg="mod">
          <ac:chgData name="VICTOR JOSE GONZALEZ RODRIGUEZ" userId="3fdd7208-0adc-40d2-a594-662a5d66d0ad" providerId="ADAL" clId="{359FD5A0-C0E1-4F46-AEB0-51555EFEF171}" dt="2025-10-03T09:12:35.970" v="8263" actId="962"/>
          <ac:spMkLst>
            <pc:docMk/>
            <pc:sldMk cId="4118210407" sldId="2865"/>
            <ac:spMk id="2" creationId="{BC49F009-33D4-45E6-F730-29670C9F8248}"/>
          </ac:spMkLst>
        </pc:spChg>
        <pc:spChg chg="mod">
          <ac:chgData name="VICTOR JOSE GONZALEZ RODRIGUEZ" userId="3fdd7208-0adc-40d2-a594-662a5d66d0ad" providerId="ADAL" clId="{359FD5A0-C0E1-4F46-AEB0-51555EFEF171}" dt="2025-10-03T09:12:35.970" v="8263" actId="962"/>
          <ac:spMkLst>
            <pc:docMk/>
            <pc:sldMk cId="4118210407" sldId="2865"/>
            <ac:spMk id="3" creationId="{ECB0A73A-57B3-5849-F93F-E6112036F9E1}"/>
          </ac:spMkLst>
        </pc:spChg>
        <pc:spChg chg="mod">
          <ac:chgData name="VICTOR JOSE GONZALEZ RODRIGUEZ" userId="3fdd7208-0adc-40d2-a594-662a5d66d0ad" providerId="ADAL" clId="{359FD5A0-C0E1-4F46-AEB0-51555EFEF171}" dt="2025-10-03T09:12:35.970" v="8263" actId="962"/>
          <ac:spMkLst>
            <pc:docMk/>
            <pc:sldMk cId="4118210407" sldId="2865"/>
            <ac:spMk id="4" creationId="{FCFBF1E3-76CD-A72E-FC7A-A5D79704894C}"/>
          </ac:spMkLst>
        </pc:spChg>
        <pc:spChg chg="mod">
          <ac:chgData name="VICTOR JOSE GONZALEZ RODRIGUEZ" userId="3fdd7208-0adc-40d2-a594-662a5d66d0ad" providerId="ADAL" clId="{359FD5A0-C0E1-4F46-AEB0-51555EFEF171}" dt="2025-10-03T09:12:35.970" v="8263" actId="962"/>
          <ac:spMkLst>
            <pc:docMk/>
            <pc:sldMk cId="4118210407" sldId="2865"/>
            <ac:spMk id="5" creationId="{87502B94-AA4D-7F10-68CB-A8F76794CADA}"/>
          </ac:spMkLst>
        </pc:spChg>
        <pc:spChg chg="mod">
          <ac:chgData name="VICTOR JOSE GONZALEZ RODRIGUEZ" userId="3fdd7208-0adc-40d2-a594-662a5d66d0ad" providerId="ADAL" clId="{359FD5A0-C0E1-4F46-AEB0-51555EFEF171}" dt="2025-10-03T09:12:35.970" v="8263" actId="962"/>
          <ac:spMkLst>
            <pc:docMk/>
            <pc:sldMk cId="4118210407" sldId="2865"/>
            <ac:spMk id="6" creationId="{3E3C0AEA-2689-F9D0-4275-BEE1BD75CD97}"/>
          </ac:spMkLst>
        </pc:spChg>
        <pc:spChg chg="mod">
          <ac:chgData name="VICTOR JOSE GONZALEZ RODRIGUEZ" userId="3fdd7208-0adc-40d2-a594-662a5d66d0ad" providerId="ADAL" clId="{359FD5A0-C0E1-4F46-AEB0-51555EFEF171}" dt="2025-10-03T09:12:35.970" v="8263" actId="962"/>
          <ac:spMkLst>
            <pc:docMk/>
            <pc:sldMk cId="4118210407" sldId="2865"/>
            <ac:spMk id="7" creationId="{F2FB82D7-34A7-B6F2-E33C-E56CD39AEA8F}"/>
          </ac:spMkLst>
        </pc:spChg>
        <pc:spChg chg="mod">
          <ac:chgData name="VICTOR JOSE GONZALEZ RODRIGUEZ" userId="3fdd7208-0adc-40d2-a594-662a5d66d0ad" providerId="ADAL" clId="{359FD5A0-C0E1-4F46-AEB0-51555EFEF171}" dt="2025-10-03T09:12:35.970" v="8263" actId="962"/>
          <ac:spMkLst>
            <pc:docMk/>
            <pc:sldMk cId="4118210407" sldId="2865"/>
            <ac:spMk id="8" creationId="{A1E419B6-97FB-50AC-6EBB-F9BDBD968D75}"/>
          </ac:spMkLst>
        </pc:spChg>
        <pc:picChg chg="mod">
          <ac:chgData name="VICTOR JOSE GONZALEZ RODRIGUEZ" userId="3fdd7208-0adc-40d2-a594-662a5d66d0ad" providerId="ADAL" clId="{359FD5A0-C0E1-4F46-AEB0-51555EFEF171}" dt="2025-10-03T09:12:55.784" v="8369" actId="962"/>
          <ac:picMkLst>
            <pc:docMk/>
            <pc:sldMk cId="4118210407" sldId="2865"/>
            <ac:picMk id="14" creationId="{2655121E-AFA7-4294-D434-2D132DF4C51A}"/>
          </ac:picMkLst>
        </pc:picChg>
      </pc:sldChg>
      <pc:sldChg chg="modSp mod">
        <pc:chgData name="VICTOR JOSE GONZALEZ RODRIGUEZ" userId="3fdd7208-0adc-40d2-a594-662a5d66d0ad" providerId="ADAL" clId="{359FD5A0-C0E1-4F46-AEB0-51555EFEF171}" dt="2025-10-03T09:15:25.997" v="8954" actId="13244"/>
        <pc:sldMkLst>
          <pc:docMk/>
          <pc:sldMk cId="2211089381" sldId="2903"/>
        </pc:sldMkLst>
        <pc:spChg chg="mod">
          <ac:chgData name="VICTOR JOSE GONZALEZ RODRIGUEZ" userId="3fdd7208-0adc-40d2-a594-662a5d66d0ad" providerId="ADAL" clId="{359FD5A0-C0E1-4F46-AEB0-51555EFEF171}" dt="2025-10-03T09:15:20.496" v="8953" actId="962"/>
          <ac:spMkLst>
            <pc:docMk/>
            <pc:sldMk cId="2211089381" sldId="2903"/>
            <ac:spMk id="2" creationId="{8238CADA-EF51-A107-3946-DB1C5F886680}"/>
          </ac:spMkLst>
        </pc:spChg>
        <pc:spChg chg="mod">
          <ac:chgData name="VICTOR JOSE GONZALEZ RODRIGUEZ" userId="3fdd7208-0adc-40d2-a594-662a5d66d0ad" providerId="ADAL" clId="{359FD5A0-C0E1-4F46-AEB0-51555EFEF171}" dt="2025-10-03T09:15:20.496" v="8953" actId="962"/>
          <ac:spMkLst>
            <pc:docMk/>
            <pc:sldMk cId="2211089381" sldId="2903"/>
            <ac:spMk id="3" creationId="{EE3083DC-3F03-20CC-F192-B31CAD0F47C3}"/>
          </ac:spMkLst>
        </pc:spChg>
        <pc:spChg chg="mod">
          <ac:chgData name="VICTOR JOSE GONZALEZ RODRIGUEZ" userId="3fdd7208-0adc-40d2-a594-662a5d66d0ad" providerId="ADAL" clId="{359FD5A0-C0E1-4F46-AEB0-51555EFEF171}" dt="2025-10-03T09:15:20.496" v="8953" actId="962"/>
          <ac:spMkLst>
            <pc:docMk/>
            <pc:sldMk cId="2211089381" sldId="2903"/>
            <ac:spMk id="4" creationId="{61572FC6-E714-8AA0-D006-A5D593639E0A}"/>
          </ac:spMkLst>
        </pc:spChg>
        <pc:spChg chg="mod">
          <ac:chgData name="VICTOR JOSE GONZALEZ RODRIGUEZ" userId="3fdd7208-0adc-40d2-a594-662a5d66d0ad" providerId="ADAL" clId="{359FD5A0-C0E1-4F46-AEB0-51555EFEF171}" dt="2025-10-03T09:15:20.496" v="8953" actId="962"/>
          <ac:spMkLst>
            <pc:docMk/>
            <pc:sldMk cId="2211089381" sldId="2903"/>
            <ac:spMk id="5" creationId="{3DF386F3-FD7A-511F-4BBA-C4D294A9E5B6}"/>
          </ac:spMkLst>
        </pc:spChg>
        <pc:spChg chg="mod">
          <ac:chgData name="VICTOR JOSE GONZALEZ RODRIGUEZ" userId="3fdd7208-0adc-40d2-a594-662a5d66d0ad" providerId="ADAL" clId="{359FD5A0-C0E1-4F46-AEB0-51555EFEF171}" dt="2025-10-03T09:15:20.496" v="8953" actId="962"/>
          <ac:spMkLst>
            <pc:docMk/>
            <pc:sldMk cId="2211089381" sldId="2903"/>
            <ac:spMk id="6" creationId="{18DE6FC3-E12A-D59C-8A3A-DF0684E2E0AF}"/>
          </ac:spMkLst>
        </pc:spChg>
        <pc:spChg chg="mod">
          <ac:chgData name="VICTOR JOSE GONZALEZ RODRIGUEZ" userId="3fdd7208-0adc-40d2-a594-662a5d66d0ad" providerId="ADAL" clId="{359FD5A0-C0E1-4F46-AEB0-51555EFEF171}" dt="2025-10-03T09:15:20.496" v="8953" actId="962"/>
          <ac:spMkLst>
            <pc:docMk/>
            <pc:sldMk cId="2211089381" sldId="2903"/>
            <ac:spMk id="7" creationId="{9392D600-1653-653C-6722-1647825C68BF}"/>
          </ac:spMkLst>
        </pc:spChg>
        <pc:spChg chg="mod">
          <ac:chgData name="VICTOR JOSE GONZALEZ RODRIGUEZ" userId="3fdd7208-0adc-40d2-a594-662a5d66d0ad" providerId="ADAL" clId="{359FD5A0-C0E1-4F46-AEB0-51555EFEF171}" dt="2025-10-03T09:15:20.496" v="8953" actId="962"/>
          <ac:spMkLst>
            <pc:docMk/>
            <pc:sldMk cId="2211089381" sldId="2903"/>
            <ac:spMk id="8" creationId="{B83B2173-A2B1-3DC2-569E-FD1DF42B64D8}"/>
          </ac:spMkLst>
        </pc:spChg>
        <pc:spChg chg="ord">
          <ac:chgData name="VICTOR JOSE GONZALEZ RODRIGUEZ" userId="3fdd7208-0adc-40d2-a594-662a5d66d0ad" providerId="ADAL" clId="{359FD5A0-C0E1-4F46-AEB0-51555EFEF171}" dt="2025-10-03T09:15:25.997" v="8954" actId="13244"/>
          <ac:spMkLst>
            <pc:docMk/>
            <pc:sldMk cId="2211089381" sldId="2903"/>
            <ac:spMk id="12" creationId="{2499E88F-1F98-C66A-D2ED-975872CADB81}"/>
          </ac:spMkLst>
        </pc:spChg>
      </pc:sldChg>
      <pc:sldChg chg="modSp mod">
        <pc:chgData name="VICTOR JOSE GONZALEZ RODRIGUEZ" userId="3fdd7208-0adc-40d2-a594-662a5d66d0ad" providerId="ADAL" clId="{359FD5A0-C0E1-4F46-AEB0-51555EFEF171}" dt="2025-10-03T09:16:46.453" v="9252" actId="962"/>
        <pc:sldMkLst>
          <pc:docMk/>
          <pc:sldMk cId="3435317098" sldId="2904"/>
        </pc:sldMkLst>
        <pc:spChg chg="mod">
          <ac:chgData name="VICTOR JOSE GONZALEZ RODRIGUEZ" userId="3fdd7208-0adc-40d2-a594-662a5d66d0ad" providerId="ADAL" clId="{359FD5A0-C0E1-4F46-AEB0-51555EFEF171}" dt="2025-10-03T09:15:34.402" v="8955" actId="962"/>
          <ac:spMkLst>
            <pc:docMk/>
            <pc:sldMk cId="3435317098" sldId="2904"/>
            <ac:spMk id="2" creationId="{20D4EFD3-03A8-743D-3AA2-55155EA5AAED}"/>
          </ac:spMkLst>
        </pc:spChg>
        <pc:spChg chg="mod">
          <ac:chgData name="VICTOR JOSE GONZALEZ RODRIGUEZ" userId="3fdd7208-0adc-40d2-a594-662a5d66d0ad" providerId="ADAL" clId="{359FD5A0-C0E1-4F46-AEB0-51555EFEF171}" dt="2025-10-03T09:15:34.402" v="8955" actId="962"/>
          <ac:spMkLst>
            <pc:docMk/>
            <pc:sldMk cId="3435317098" sldId="2904"/>
            <ac:spMk id="3" creationId="{3DC59ADC-38C5-1845-7B1B-29DC17C02A46}"/>
          </ac:spMkLst>
        </pc:spChg>
        <pc:spChg chg="mod">
          <ac:chgData name="VICTOR JOSE GONZALEZ RODRIGUEZ" userId="3fdd7208-0adc-40d2-a594-662a5d66d0ad" providerId="ADAL" clId="{359FD5A0-C0E1-4F46-AEB0-51555EFEF171}" dt="2025-10-03T09:15:34.402" v="8955" actId="962"/>
          <ac:spMkLst>
            <pc:docMk/>
            <pc:sldMk cId="3435317098" sldId="2904"/>
            <ac:spMk id="4" creationId="{2F35E2FE-AFCC-8C9F-C744-814E6F55988F}"/>
          </ac:spMkLst>
        </pc:spChg>
        <pc:spChg chg="mod">
          <ac:chgData name="VICTOR JOSE GONZALEZ RODRIGUEZ" userId="3fdd7208-0adc-40d2-a594-662a5d66d0ad" providerId="ADAL" clId="{359FD5A0-C0E1-4F46-AEB0-51555EFEF171}" dt="2025-10-03T09:15:34.402" v="8955" actId="962"/>
          <ac:spMkLst>
            <pc:docMk/>
            <pc:sldMk cId="3435317098" sldId="2904"/>
            <ac:spMk id="5" creationId="{3B0A7E98-2FD4-8143-C831-DB37AD241128}"/>
          </ac:spMkLst>
        </pc:spChg>
        <pc:spChg chg="mod">
          <ac:chgData name="VICTOR JOSE GONZALEZ RODRIGUEZ" userId="3fdd7208-0adc-40d2-a594-662a5d66d0ad" providerId="ADAL" clId="{359FD5A0-C0E1-4F46-AEB0-51555EFEF171}" dt="2025-10-03T09:15:34.402" v="8955" actId="962"/>
          <ac:spMkLst>
            <pc:docMk/>
            <pc:sldMk cId="3435317098" sldId="2904"/>
            <ac:spMk id="6" creationId="{3EAEABE1-0BC6-F976-8BE8-52635E7E15C8}"/>
          </ac:spMkLst>
        </pc:spChg>
        <pc:spChg chg="mod">
          <ac:chgData name="VICTOR JOSE GONZALEZ RODRIGUEZ" userId="3fdd7208-0adc-40d2-a594-662a5d66d0ad" providerId="ADAL" clId="{359FD5A0-C0E1-4F46-AEB0-51555EFEF171}" dt="2025-10-03T09:15:34.402" v="8955" actId="962"/>
          <ac:spMkLst>
            <pc:docMk/>
            <pc:sldMk cId="3435317098" sldId="2904"/>
            <ac:spMk id="7" creationId="{32A85445-0792-1339-F927-AE7EDD2475B7}"/>
          </ac:spMkLst>
        </pc:spChg>
        <pc:spChg chg="mod">
          <ac:chgData name="VICTOR JOSE GONZALEZ RODRIGUEZ" userId="3fdd7208-0adc-40d2-a594-662a5d66d0ad" providerId="ADAL" clId="{359FD5A0-C0E1-4F46-AEB0-51555EFEF171}" dt="2025-10-03T09:15:34.402" v="8955" actId="962"/>
          <ac:spMkLst>
            <pc:docMk/>
            <pc:sldMk cId="3435317098" sldId="2904"/>
            <ac:spMk id="8" creationId="{BC64346C-5470-5B38-B999-01C04A4D73D7}"/>
          </ac:spMkLst>
        </pc:spChg>
        <pc:spChg chg="ord">
          <ac:chgData name="VICTOR JOSE GONZALEZ RODRIGUEZ" userId="3fdd7208-0adc-40d2-a594-662a5d66d0ad" providerId="ADAL" clId="{359FD5A0-C0E1-4F46-AEB0-51555EFEF171}" dt="2025-10-03T09:15:41.226" v="8956" actId="13244"/>
          <ac:spMkLst>
            <pc:docMk/>
            <pc:sldMk cId="3435317098" sldId="2904"/>
            <ac:spMk id="17" creationId="{B7518B6D-CAB5-F839-099B-CB829AA9A674}"/>
          </ac:spMkLst>
        </pc:spChg>
        <pc:picChg chg="mod">
          <ac:chgData name="VICTOR JOSE GONZALEZ RODRIGUEZ" userId="3fdd7208-0adc-40d2-a594-662a5d66d0ad" providerId="ADAL" clId="{359FD5A0-C0E1-4F46-AEB0-51555EFEF171}" dt="2025-10-03T09:16:18.577" v="9140" actId="962"/>
          <ac:picMkLst>
            <pc:docMk/>
            <pc:sldMk cId="3435317098" sldId="2904"/>
            <ac:picMk id="14" creationId="{8484C611-4795-60C1-9824-26022F7481AF}"/>
          </ac:picMkLst>
        </pc:picChg>
        <pc:picChg chg="mod">
          <ac:chgData name="VICTOR JOSE GONZALEZ RODRIGUEZ" userId="3fdd7208-0adc-40d2-a594-662a5d66d0ad" providerId="ADAL" clId="{359FD5A0-C0E1-4F46-AEB0-51555EFEF171}" dt="2025-10-03T09:16:46.453" v="9252" actId="962"/>
          <ac:picMkLst>
            <pc:docMk/>
            <pc:sldMk cId="3435317098" sldId="2904"/>
            <ac:picMk id="16" creationId="{F96ED4F6-4BB9-4CC6-FCB7-05F3C2232F39}"/>
          </ac:picMkLst>
        </pc:picChg>
      </pc:sldChg>
      <pc:sldChg chg="modSp mod">
        <pc:chgData name="VICTOR JOSE GONZALEZ RODRIGUEZ" userId="3fdd7208-0adc-40d2-a594-662a5d66d0ad" providerId="ADAL" clId="{359FD5A0-C0E1-4F46-AEB0-51555EFEF171}" dt="2025-10-15T06:54:40.818" v="11992" actId="962"/>
        <pc:sldMkLst>
          <pc:docMk/>
          <pc:sldMk cId="3058946154" sldId="2906"/>
        </pc:sldMkLst>
        <pc:spChg chg="mod">
          <ac:chgData name="VICTOR JOSE GONZALEZ RODRIGUEZ" userId="3fdd7208-0adc-40d2-a594-662a5d66d0ad" providerId="ADAL" clId="{359FD5A0-C0E1-4F46-AEB0-51555EFEF171}" dt="2025-10-15T06:54:14.722" v="11918" actId="962"/>
          <ac:spMkLst>
            <pc:docMk/>
            <pc:sldMk cId="3058946154" sldId="2906"/>
            <ac:spMk id="2" creationId="{2D3398C3-149A-630B-8CEB-1AEDC7CDD2B6}"/>
          </ac:spMkLst>
        </pc:spChg>
        <pc:spChg chg="mod">
          <ac:chgData name="VICTOR JOSE GONZALEZ RODRIGUEZ" userId="3fdd7208-0adc-40d2-a594-662a5d66d0ad" providerId="ADAL" clId="{359FD5A0-C0E1-4F46-AEB0-51555EFEF171}" dt="2025-10-15T06:54:14.722" v="11918" actId="962"/>
          <ac:spMkLst>
            <pc:docMk/>
            <pc:sldMk cId="3058946154" sldId="2906"/>
            <ac:spMk id="3" creationId="{3ECCFF44-E220-4BE7-D731-D09CFED41B47}"/>
          </ac:spMkLst>
        </pc:spChg>
        <pc:spChg chg="mod">
          <ac:chgData name="VICTOR JOSE GONZALEZ RODRIGUEZ" userId="3fdd7208-0adc-40d2-a594-662a5d66d0ad" providerId="ADAL" clId="{359FD5A0-C0E1-4F46-AEB0-51555EFEF171}" dt="2025-10-15T06:54:14.722" v="11918" actId="962"/>
          <ac:spMkLst>
            <pc:docMk/>
            <pc:sldMk cId="3058946154" sldId="2906"/>
            <ac:spMk id="4" creationId="{BE62FAA3-296C-6A2C-19C4-00094648AF4B}"/>
          </ac:spMkLst>
        </pc:spChg>
        <pc:spChg chg="mod">
          <ac:chgData name="VICTOR JOSE GONZALEZ RODRIGUEZ" userId="3fdd7208-0adc-40d2-a594-662a5d66d0ad" providerId="ADAL" clId="{359FD5A0-C0E1-4F46-AEB0-51555EFEF171}" dt="2025-10-15T06:54:14.722" v="11918" actId="962"/>
          <ac:spMkLst>
            <pc:docMk/>
            <pc:sldMk cId="3058946154" sldId="2906"/>
            <ac:spMk id="5" creationId="{83767E82-551B-18D3-22B7-1C9C46468507}"/>
          </ac:spMkLst>
        </pc:spChg>
        <pc:spChg chg="mod">
          <ac:chgData name="VICTOR JOSE GONZALEZ RODRIGUEZ" userId="3fdd7208-0adc-40d2-a594-662a5d66d0ad" providerId="ADAL" clId="{359FD5A0-C0E1-4F46-AEB0-51555EFEF171}" dt="2025-10-15T06:54:14.722" v="11918" actId="962"/>
          <ac:spMkLst>
            <pc:docMk/>
            <pc:sldMk cId="3058946154" sldId="2906"/>
            <ac:spMk id="6" creationId="{76064F60-2167-6661-5C62-3EA420FE1406}"/>
          </ac:spMkLst>
        </pc:spChg>
        <pc:spChg chg="mod">
          <ac:chgData name="VICTOR JOSE GONZALEZ RODRIGUEZ" userId="3fdd7208-0adc-40d2-a594-662a5d66d0ad" providerId="ADAL" clId="{359FD5A0-C0E1-4F46-AEB0-51555EFEF171}" dt="2025-10-15T06:54:14.722" v="11918" actId="962"/>
          <ac:spMkLst>
            <pc:docMk/>
            <pc:sldMk cId="3058946154" sldId="2906"/>
            <ac:spMk id="7" creationId="{FE28B53F-53A2-2C7B-7A3A-15F6BE13A43A}"/>
          </ac:spMkLst>
        </pc:spChg>
        <pc:spChg chg="mod">
          <ac:chgData name="VICTOR JOSE GONZALEZ RODRIGUEZ" userId="3fdd7208-0adc-40d2-a594-662a5d66d0ad" providerId="ADAL" clId="{359FD5A0-C0E1-4F46-AEB0-51555EFEF171}" dt="2025-10-15T06:54:14.722" v="11918" actId="962"/>
          <ac:spMkLst>
            <pc:docMk/>
            <pc:sldMk cId="3058946154" sldId="2906"/>
            <ac:spMk id="8" creationId="{01D0439B-29B9-06A8-668F-B308FA72C17A}"/>
          </ac:spMkLst>
        </pc:spChg>
        <pc:picChg chg="mod">
          <ac:chgData name="VICTOR JOSE GONZALEZ RODRIGUEZ" userId="3fdd7208-0adc-40d2-a594-662a5d66d0ad" providerId="ADAL" clId="{359FD5A0-C0E1-4F46-AEB0-51555EFEF171}" dt="2025-10-15T06:54:40.818" v="11992" actId="962"/>
          <ac:picMkLst>
            <pc:docMk/>
            <pc:sldMk cId="3058946154" sldId="2906"/>
            <ac:picMk id="14" creationId="{389894EC-E1AF-C34E-83F4-222F00279668}"/>
          </ac:picMkLst>
        </pc:picChg>
      </pc:sldChg>
      <pc:sldChg chg="modSp mod">
        <pc:chgData name="VICTOR JOSE GONZALEZ RODRIGUEZ" userId="3fdd7208-0adc-40d2-a594-662a5d66d0ad" providerId="ADAL" clId="{359FD5A0-C0E1-4F46-AEB0-51555EFEF171}" dt="2025-10-03T09:18:31.616" v="9646" actId="962"/>
        <pc:sldMkLst>
          <pc:docMk/>
          <pc:sldMk cId="1374508640" sldId="2907"/>
        </pc:sldMkLst>
        <pc:spChg chg="mod">
          <ac:chgData name="VICTOR JOSE GONZALEZ RODRIGUEZ" userId="3fdd7208-0adc-40d2-a594-662a5d66d0ad" providerId="ADAL" clId="{359FD5A0-C0E1-4F46-AEB0-51555EFEF171}" dt="2025-10-03T09:17:28.538" v="9358" actId="962"/>
          <ac:spMkLst>
            <pc:docMk/>
            <pc:sldMk cId="1374508640" sldId="2907"/>
            <ac:spMk id="2" creationId="{56B999B2-059A-9DF4-0FC0-EEE6D2E05BF9}"/>
          </ac:spMkLst>
        </pc:spChg>
        <pc:spChg chg="mod">
          <ac:chgData name="VICTOR JOSE GONZALEZ RODRIGUEZ" userId="3fdd7208-0adc-40d2-a594-662a5d66d0ad" providerId="ADAL" clId="{359FD5A0-C0E1-4F46-AEB0-51555EFEF171}" dt="2025-10-03T09:17:28.538" v="9358" actId="962"/>
          <ac:spMkLst>
            <pc:docMk/>
            <pc:sldMk cId="1374508640" sldId="2907"/>
            <ac:spMk id="3" creationId="{65EAA636-0FC9-A8DC-A248-D4B3482160F3}"/>
          </ac:spMkLst>
        </pc:spChg>
        <pc:spChg chg="mod">
          <ac:chgData name="VICTOR JOSE GONZALEZ RODRIGUEZ" userId="3fdd7208-0adc-40d2-a594-662a5d66d0ad" providerId="ADAL" clId="{359FD5A0-C0E1-4F46-AEB0-51555EFEF171}" dt="2025-10-03T09:17:28.538" v="9358" actId="962"/>
          <ac:spMkLst>
            <pc:docMk/>
            <pc:sldMk cId="1374508640" sldId="2907"/>
            <ac:spMk id="4" creationId="{9C974869-8C78-53EB-73C5-560268585C69}"/>
          </ac:spMkLst>
        </pc:spChg>
        <pc:spChg chg="mod">
          <ac:chgData name="VICTOR JOSE GONZALEZ RODRIGUEZ" userId="3fdd7208-0adc-40d2-a594-662a5d66d0ad" providerId="ADAL" clId="{359FD5A0-C0E1-4F46-AEB0-51555EFEF171}" dt="2025-10-03T09:17:28.538" v="9358" actId="962"/>
          <ac:spMkLst>
            <pc:docMk/>
            <pc:sldMk cId="1374508640" sldId="2907"/>
            <ac:spMk id="5" creationId="{E53929CF-A287-C997-AE77-45E3BFFA7521}"/>
          </ac:spMkLst>
        </pc:spChg>
        <pc:spChg chg="mod">
          <ac:chgData name="VICTOR JOSE GONZALEZ RODRIGUEZ" userId="3fdd7208-0adc-40d2-a594-662a5d66d0ad" providerId="ADAL" clId="{359FD5A0-C0E1-4F46-AEB0-51555EFEF171}" dt="2025-10-03T09:17:28.538" v="9358" actId="962"/>
          <ac:spMkLst>
            <pc:docMk/>
            <pc:sldMk cId="1374508640" sldId="2907"/>
            <ac:spMk id="6" creationId="{3A63549C-C93E-F1CC-7DF4-625659E32CD0}"/>
          </ac:spMkLst>
        </pc:spChg>
        <pc:spChg chg="mod">
          <ac:chgData name="VICTOR JOSE GONZALEZ RODRIGUEZ" userId="3fdd7208-0adc-40d2-a594-662a5d66d0ad" providerId="ADAL" clId="{359FD5A0-C0E1-4F46-AEB0-51555EFEF171}" dt="2025-10-03T09:17:28.538" v="9358" actId="962"/>
          <ac:spMkLst>
            <pc:docMk/>
            <pc:sldMk cId="1374508640" sldId="2907"/>
            <ac:spMk id="7" creationId="{1E122F08-0CA3-3EB9-E0C0-EB6BB2C1A2ED}"/>
          </ac:spMkLst>
        </pc:spChg>
        <pc:spChg chg="mod">
          <ac:chgData name="VICTOR JOSE GONZALEZ RODRIGUEZ" userId="3fdd7208-0adc-40d2-a594-662a5d66d0ad" providerId="ADAL" clId="{359FD5A0-C0E1-4F46-AEB0-51555EFEF171}" dt="2025-10-03T09:17:28.538" v="9358" actId="962"/>
          <ac:spMkLst>
            <pc:docMk/>
            <pc:sldMk cId="1374508640" sldId="2907"/>
            <ac:spMk id="8" creationId="{10975813-0804-0A2F-84C9-7D12791F19D9}"/>
          </ac:spMkLst>
        </pc:spChg>
        <pc:picChg chg="mod">
          <ac:chgData name="VICTOR JOSE GONZALEZ RODRIGUEZ" userId="3fdd7208-0adc-40d2-a594-662a5d66d0ad" providerId="ADAL" clId="{359FD5A0-C0E1-4F46-AEB0-51555EFEF171}" dt="2025-10-03T09:18:10.826" v="9526" actId="962"/>
          <ac:picMkLst>
            <pc:docMk/>
            <pc:sldMk cId="1374508640" sldId="2907"/>
            <ac:picMk id="12" creationId="{AB97FBE1-4D69-BFBB-0EB7-AC8CF5248F72}"/>
          </ac:picMkLst>
        </pc:picChg>
        <pc:picChg chg="mod">
          <ac:chgData name="VICTOR JOSE GONZALEZ RODRIGUEZ" userId="3fdd7208-0adc-40d2-a594-662a5d66d0ad" providerId="ADAL" clId="{359FD5A0-C0E1-4F46-AEB0-51555EFEF171}" dt="2025-10-03T09:18:31.616" v="9646" actId="962"/>
          <ac:picMkLst>
            <pc:docMk/>
            <pc:sldMk cId="1374508640" sldId="2907"/>
            <ac:picMk id="15" creationId="{0A4982F5-AC5B-0A01-B6C2-688FFB88049A}"/>
          </ac:picMkLst>
        </pc:picChg>
      </pc:sldChg>
      <pc:sldChg chg="modSp mod">
        <pc:chgData name="VICTOR JOSE GONZALEZ RODRIGUEZ" userId="3fdd7208-0adc-40d2-a594-662a5d66d0ad" providerId="ADAL" clId="{359FD5A0-C0E1-4F46-AEB0-51555EFEF171}" dt="2025-10-03T09:19:52.490" v="9969" actId="962"/>
        <pc:sldMkLst>
          <pc:docMk/>
          <pc:sldMk cId="3442456907" sldId="2908"/>
        </pc:sldMkLst>
        <pc:spChg chg="mod">
          <ac:chgData name="VICTOR JOSE GONZALEZ RODRIGUEZ" userId="3fdd7208-0adc-40d2-a594-662a5d66d0ad" providerId="ADAL" clId="{359FD5A0-C0E1-4F46-AEB0-51555EFEF171}" dt="2025-10-03T09:18:38.456" v="9647" actId="962"/>
          <ac:spMkLst>
            <pc:docMk/>
            <pc:sldMk cId="3442456907" sldId="2908"/>
            <ac:spMk id="2" creationId="{1089DE6D-D2A4-75AB-130B-C8242969FECA}"/>
          </ac:spMkLst>
        </pc:spChg>
        <pc:spChg chg="mod">
          <ac:chgData name="VICTOR JOSE GONZALEZ RODRIGUEZ" userId="3fdd7208-0adc-40d2-a594-662a5d66d0ad" providerId="ADAL" clId="{359FD5A0-C0E1-4F46-AEB0-51555EFEF171}" dt="2025-10-03T09:18:38.456" v="9647" actId="962"/>
          <ac:spMkLst>
            <pc:docMk/>
            <pc:sldMk cId="3442456907" sldId="2908"/>
            <ac:spMk id="3" creationId="{6E4E91C2-4926-F49E-8473-A0679FE50925}"/>
          </ac:spMkLst>
        </pc:spChg>
        <pc:spChg chg="mod">
          <ac:chgData name="VICTOR JOSE GONZALEZ RODRIGUEZ" userId="3fdd7208-0adc-40d2-a594-662a5d66d0ad" providerId="ADAL" clId="{359FD5A0-C0E1-4F46-AEB0-51555EFEF171}" dt="2025-10-03T09:18:38.456" v="9647" actId="962"/>
          <ac:spMkLst>
            <pc:docMk/>
            <pc:sldMk cId="3442456907" sldId="2908"/>
            <ac:spMk id="4" creationId="{44C42FA6-64C2-7773-DD3A-0ECC2CB45285}"/>
          </ac:spMkLst>
        </pc:spChg>
        <pc:spChg chg="mod">
          <ac:chgData name="VICTOR JOSE GONZALEZ RODRIGUEZ" userId="3fdd7208-0adc-40d2-a594-662a5d66d0ad" providerId="ADAL" clId="{359FD5A0-C0E1-4F46-AEB0-51555EFEF171}" dt="2025-10-03T09:18:38.456" v="9647" actId="962"/>
          <ac:spMkLst>
            <pc:docMk/>
            <pc:sldMk cId="3442456907" sldId="2908"/>
            <ac:spMk id="5" creationId="{68059080-C4D3-CB5B-7E8B-C4AA888A30CA}"/>
          </ac:spMkLst>
        </pc:spChg>
        <pc:spChg chg="mod">
          <ac:chgData name="VICTOR JOSE GONZALEZ RODRIGUEZ" userId="3fdd7208-0adc-40d2-a594-662a5d66d0ad" providerId="ADAL" clId="{359FD5A0-C0E1-4F46-AEB0-51555EFEF171}" dt="2025-10-03T09:18:38.456" v="9647" actId="962"/>
          <ac:spMkLst>
            <pc:docMk/>
            <pc:sldMk cId="3442456907" sldId="2908"/>
            <ac:spMk id="6" creationId="{1DF72314-76FA-E34A-6E64-208DE1BA277F}"/>
          </ac:spMkLst>
        </pc:spChg>
        <pc:spChg chg="mod">
          <ac:chgData name="VICTOR JOSE GONZALEZ RODRIGUEZ" userId="3fdd7208-0adc-40d2-a594-662a5d66d0ad" providerId="ADAL" clId="{359FD5A0-C0E1-4F46-AEB0-51555EFEF171}" dt="2025-10-03T09:18:38.456" v="9647" actId="962"/>
          <ac:spMkLst>
            <pc:docMk/>
            <pc:sldMk cId="3442456907" sldId="2908"/>
            <ac:spMk id="7" creationId="{891BFAEE-1B8B-159E-D8A7-8124547588C5}"/>
          </ac:spMkLst>
        </pc:spChg>
        <pc:spChg chg="mod">
          <ac:chgData name="VICTOR JOSE GONZALEZ RODRIGUEZ" userId="3fdd7208-0adc-40d2-a594-662a5d66d0ad" providerId="ADAL" clId="{359FD5A0-C0E1-4F46-AEB0-51555EFEF171}" dt="2025-10-03T09:18:38.456" v="9647" actId="962"/>
          <ac:spMkLst>
            <pc:docMk/>
            <pc:sldMk cId="3442456907" sldId="2908"/>
            <ac:spMk id="8" creationId="{D8346473-A67F-35DC-2DD5-AD522BB969DE}"/>
          </ac:spMkLst>
        </pc:spChg>
        <pc:picChg chg="mod">
          <ac:chgData name="VICTOR JOSE GONZALEZ RODRIGUEZ" userId="3fdd7208-0adc-40d2-a594-662a5d66d0ad" providerId="ADAL" clId="{359FD5A0-C0E1-4F46-AEB0-51555EFEF171}" dt="2025-10-03T09:19:20.664" v="9837" actId="962"/>
          <ac:picMkLst>
            <pc:docMk/>
            <pc:sldMk cId="3442456907" sldId="2908"/>
            <ac:picMk id="14" creationId="{869D9460-2827-9456-458E-7D0A375B7828}"/>
          </ac:picMkLst>
        </pc:picChg>
        <pc:picChg chg="mod">
          <ac:chgData name="VICTOR JOSE GONZALEZ RODRIGUEZ" userId="3fdd7208-0adc-40d2-a594-662a5d66d0ad" providerId="ADAL" clId="{359FD5A0-C0E1-4F46-AEB0-51555EFEF171}" dt="2025-10-03T09:19:52.490" v="9969" actId="962"/>
          <ac:picMkLst>
            <pc:docMk/>
            <pc:sldMk cId="3442456907" sldId="2908"/>
            <ac:picMk id="17" creationId="{D761C94F-E811-877C-05E8-9B856873351E}"/>
          </ac:picMkLst>
        </pc:picChg>
      </pc:sldChg>
      <pc:sldChg chg="modSp mod">
        <pc:chgData name="VICTOR JOSE GONZALEZ RODRIGUEZ" userId="3fdd7208-0adc-40d2-a594-662a5d66d0ad" providerId="ADAL" clId="{359FD5A0-C0E1-4F46-AEB0-51555EFEF171}" dt="2025-10-03T09:20:27.865" v="10126" actId="962"/>
        <pc:sldMkLst>
          <pc:docMk/>
          <pc:sldMk cId="3009055433" sldId="2909"/>
        </pc:sldMkLst>
        <pc:spChg chg="mod">
          <ac:chgData name="VICTOR JOSE GONZALEZ RODRIGUEZ" userId="3fdd7208-0adc-40d2-a594-662a5d66d0ad" providerId="ADAL" clId="{359FD5A0-C0E1-4F46-AEB0-51555EFEF171}" dt="2025-10-03T09:19:59.002" v="9970" actId="962"/>
          <ac:spMkLst>
            <pc:docMk/>
            <pc:sldMk cId="3009055433" sldId="2909"/>
            <ac:spMk id="2" creationId="{05B00698-73A5-570C-3AD2-418EE64D0ED9}"/>
          </ac:spMkLst>
        </pc:spChg>
        <pc:spChg chg="mod">
          <ac:chgData name="VICTOR JOSE GONZALEZ RODRIGUEZ" userId="3fdd7208-0adc-40d2-a594-662a5d66d0ad" providerId="ADAL" clId="{359FD5A0-C0E1-4F46-AEB0-51555EFEF171}" dt="2025-10-03T09:19:59.002" v="9970" actId="962"/>
          <ac:spMkLst>
            <pc:docMk/>
            <pc:sldMk cId="3009055433" sldId="2909"/>
            <ac:spMk id="3" creationId="{4A1EA0EA-F345-10DF-5497-35291A560C84}"/>
          </ac:spMkLst>
        </pc:spChg>
        <pc:spChg chg="mod">
          <ac:chgData name="VICTOR JOSE GONZALEZ RODRIGUEZ" userId="3fdd7208-0adc-40d2-a594-662a5d66d0ad" providerId="ADAL" clId="{359FD5A0-C0E1-4F46-AEB0-51555EFEF171}" dt="2025-10-03T09:19:59.002" v="9970" actId="962"/>
          <ac:spMkLst>
            <pc:docMk/>
            <pc:sldMk cId="3009055433" sldId="2909"/>
            <ac:spMk id="4" creationId="{8839F576-2F6C-204F-62E8-AA93FA5CF157}"/>
          </ac:spMkLst>
        </pc:spChg>
        <pc:spChg chg="mod">
          <ac:chgData name="VICTOR JOSE GONZALEZ RODRIGUEZ" userId="3fdd7208-0adc-40d2-a594-662a5d66d0ad" providerId="ADAL" clId="{359FD5A0-C0E1-4F46-AEB0-51555EFEF171}" dt="2025-10-03T09:19:59.002" v="9970" actId="962"/>
          <ac:spMkLst>
            <pc:docMk/>
            <pc:sldMk cId="3009055433" sldId="2909"/>
            <ac:spMk id="5" creationId="{9F92893B-CB85-00F2-DB7A-E543721E62C3}"/>
          </ac:spMkLst>
        </pc:spChg>
        <pc:spChg chg="mod">
          <ac:chgData name="VICTOR JOSE GONZALEZ RODRIGUEZ" userId="3fdd7208-0adc-40d2-a594-662a5d66d0ad" providerId="ADAL" clId="{359FD5A0-C0E1-4F46-AEB0-51555EFEF171}" dt="2025-10-03T09:19:59.002" v="9970" actId="962"/>
          <ac:spMkLst>
            <pc:docMk/>
            <pc:sldMk cId="3009055433" sldId="2909"/>
            <ac:spMk id="6" creationId="{85420284-30A8-CA6B-D1D1-023C8D11BC31}"/>
          </ac:spMkLst>
        </pc:spChg>
        <pc:spChg chg="mod">
          <ac:chgData name="VICTOR JOSE GONZALEZ RODRIGUEZ" userId="3fdd7208-0adc-40d2-a594-662a5d66d0ad" providerId="ADAL" clId="{359FD5A0-C0E1-4F46-AEB0-51555EFEF171}" dt="2025-10-03T09:19:59.002" v="9970" actId="962"/>
          <ac:spMkLst>
            <pc:docMk/>
            <pc:sldMk cId="3009055433" sldId="2909"/>
            <ac:spMk id="7" creationId="{D2CBBFAE-EEF2-5681-AACD-80C5D24D5806}"/>
          </ac:spMkLst>
        </pc:spChg>
        <pc:spChg chg="mod">
          <ac:chgData name="VICTOR JOSE GONZALEZ RODRIGUEZ" userId="3fdd7208-0adc-40d2-a594-662a5d66d0ad" providerId="ADAL" clId="{359FD5A0-C0E1-4F46-AEB0-51555EFEF171}" dt="2025-10-03T09:19:59.002" v="9970" actId="962"/>
          <ac:spMkLst>
            <pc:docMk/>
            <pc:sldMk cId="3009055433" sldId="2909"/>
            <ac:spMk id="8" creationId="{12D25869-36F4-FFF7-5809-F7649072EF23}"/>
          </ac:spMkLst>
        </pc:spChg>
        <pc:picChg chg="mod">
          <ac:chgData name="VICTOR JOSE GONZALEZ RODRIGUEZ" userId="3fdd7208-0adc-40d2-a594-662a5d66d0ad" providerId="ADAL" clId="{359FD5A0-C0E1-4F46-AEB0-51555EFEF171}" dt="2025-10-03T09:20:14.362" v="10042" actId="962"/>
          <ac:picMkLst>
            <pc:docMk/>
            <pc:sldMk cId="3009055433" sldId="2909"/>
            <ac:picMk id="14" creationId="{0F310CF0-A94B-6741-A73B-0DD5D3C98692}"/>
          </ac:picMkLst>
        </pc:picChg>
        <pc:picChg chg="mod">
          <ac:chgData name="VICTOR JOSE GONZALEZ RODRIGUEZ" userId="3fdd7208-0adc-40d2-a594-662a5d66d0ad" providerId="ADAL" clId="{359FD5A0-C0E1-4F46-AEB0-51555EFEF171}" dt="2025-10-03T09:20:27.865" v="10126" actId="962"/>
          <ac:picMkLst>
            <pc:docMk/>
            <pc:sldMk cId="3009055433" sldId="2909"/>
            <ac:picMk id="17" creationId="{D459C422-178F-2913-61B5-4ADD288D9FF2}"/>
          </ac:picMkLst>
        </pc:picChg>
      </pc:sldChg>
      <pc:sldChg chg="modSp mod">
        <pc:chgData name="VICTOR JOSE GONZALEZ RODRIGUEZ" userId="3fdd7208-0adc-40d2-a594-662a5d66d0ad" providerId="ADAL" clId="{359FD5A0-C0E1-4F46-AEB0-51555EFEF171}" dt="2025-10-03T09:20:51.895" v="10213" actId="962"/>
        <pc:sldMkLst>
          <pc:docMk/>
          <pc:sldMk cId="2546021405" sldId="2910"/>
        </pc:sldMkLst>
        <pc:spChg chg="mod">
          <ac:chgData name="VICTOR JOSE GONZALEZ RODRIGUEZ" userId="3fdd7208-0adc-40d2-a594-662a5d66d0ad" providerId="ADAL" clId="{359FD5A0-C0E1-4F46-AEB0-51555EFEF171}" dt="2025-10-03T09:20:35.985" v="10127" actId="962"/>
          <ac:spMkLst>
            <pc:docMk/>
            <pc:sldMk cId="2546021405" sldId="2910"/>
            <ac:spMk id="2" creationId="{6B8D6250-78D0-D8E3-1371-92164AFB6206}"/>
          </ac:spMkLst>
        </pc:spChg>
        <pc:spChg chg="mod">
          <ac:chgData name="VICTOR JOSE GONZALEZ RODRIGUEZ" userId="3fdd7208-0adc-40d2-a594-662a5d66d0ad" providerId="ADAL" clId="{359FD5A0-C0E1-4F46-AEB0-51555EFEF171}" dt="2025-10-03T09:20:35.985" v="10127" actId="962"/>
          <ac:spMkLst>
            <pc:docMk/>
            <pc:sldMk cId="2546021405" sldId="2910"/>
            <ac:spMk id="3" creationId="{E5216549-5A43-2200-5771-D6F29B6E7F29}"/>
          </ac:spMkLst>
        </pc:spChg>
        <pc:spChg chg="mod">
          <ac:chgData name="VICTOR JOSE GONZALEZ RODRIGUEZ" userId="3fdd7208-0adc-40d2-a594-662a5d66d0ad" providerId="ADAL" clId="{359FD5A0-C0E1-4F46-AEB0-51555EFEF171}" dt="2025-10-03T09:20:35.985" v="10127" actId="962"/>
          <ac:spMkLst>
            <pc:docMk/>
            <pc:sldMk cId="2546021405" sldId="2910"/>
            <ac:spMk id="4" creationId="{44B0026C-13E7-268B-D772-AB53B2883076}"/>
          </ac:spMkLst>
        </pc:spChg>
        <pc:spChg chg="mod">
          <ac:chgData name="VICTOR JOSE GONZALEZ RODRIGUEZ" userId="3fdd7208-0adc-40d2-a594-662a5d66d0ad" providerId="ADAL" clId="{359FD5A0-C0E1-4F46-AEB0-51555EFEF171}" dt="2025-10-03T09:20:35.985" v="10127" actId="962"/>
          <ac:spMkLst>
            <pc:docMk/>
            <pc:sldMk cId="2546021405" sldId="2910"/>
            <ac:spMk id="5" creationId="{5971C014-81A8-C373-D230-029BE3973743}"/>
          </ac:spMkLst>
        </pc:spChg>
        <pc:spChg chg="mod">
          <ac:chgData name="VICTOR JOSE GONZALEZ RODRIGUEZ" userId="3fdd7208-0adc-40d2-a594-662a5d66d0ad" providerId="ADAL" clId="{359FD5A0-C0E1-4F46-AEB0-51555EFEF171}" dt="2025-10-03T09:20:35.985" v="10127" actId="962"/>
          <ac:spMkLst>
            <pc:docMk/>
            <pc:sldMk cId="2546021405" sldId="2910"/>
            <ac:spMk id="6" creationId="{6AA83CBD-1A61-D4DB-F5F0-511A655DF3D8}"/>
          </ac:spMkLst>
        </pc:spChg>
        <pc:spChg chg="mod">
          <ac:chgData name="VICTOR JOSE GONZALEZ RODRIGUEZ" userId="3fdd7208-0adc-40d2-a594-662a5d66d0ad" providerId="ADAL" clId="{359FD5A0-C0E1-4F46-AEB0-51555EFEF171}" dt="2025-10-03T09:20:35.985" v="10127" actId="962"/>
          <ac:spMkLst>
            <pc:docMk/>
            <pc:sldMk cId="2546021405" sldId="2910"/>
            <ac:spMk id="7" creationId="{C49B55B3-EF1C-399A-57F4-B506AFF0EAA4}"/>
          </ac:spMkLst>
        </pc:spChg>
        <pc:spChg chg="mod">
          <ac:chgData name="VICTOR JOSE GONZALEZ RODRIGUEZ" userId="3fdd7208-0adc-40d2-a594-662a5d66d0ad" providerId="ADAL" clId="{359FD5A0-C0E1-4F46-AEB0-51555EFEF171}" dt="2025-10-03T09:20:35.985" v="10127" actId="962"/>
          <ac:spMkLst>
            <pc:docMk/>
            <pc:sldMk cId="2546021405" sldId="2910"/>
            <ac:spMk id="8" creationId="{097501F6-5712-9EED-DFE2-63EA07DE6B1E}"/>
          </ac:spMkLst>
        </pc:spChg>
        <pc:picChg chg="mod">
          <ac:chgData name="VICTOR JOSE GONZALEZ RODRIGUEZ" userId="3fdd7208-0adc-40d2-a594-662a5d66d0ad" providerId="ADAL" clId="{359FD5A0-C0E1-4F46-AEB0-51555EFEF171}" dt="2025-10-03T09:20:51.895" v="10213" actId="962"/>
          <ac:picMkLst>
            <pc:docMk/>
            <pc:sldMk cId="2546021405" sldId="2910"/>
            <ac:picMk id="14" creationId="{5AF31467-35AB-6844-D674-8F42A5CD7E2F}"/>
          </ac:picMkLst>
        </pc:picChg>
      </pc:sldChg>
      <pc:sldChg chg="modSp mod">
        <pc:chgData name="VICTOR JOSE GONZALEZ RODRIGUEZ" userId="3fdd7208-0adc-40d2-a594-662a5d66d0ad" providerId="ADAL" clId="{359FD5A0-C0E1-4F46-AEB0-51555EFEF171}" dt="2025-10-15T06:50:32.497" v="11083" actId="962"/>
        <pc:sldMkLst>
          <pc:docMk/>
          <pc:sldMk cId="3407499301" sldId="2911"/>
        </pc:sldMkLst>
        <pc:spChg chg="mod">
          <ac:chgData name="VICTOR JOSE GONZALEZ RODRIGUEZ" userId="3fdd7208-0adc-40d2-a594-662a5d66d0ad" providerId="ADAL" clId="{359FD5A0-C0E1-4F46-AEB0-51555EFEF171}" dt="2025-10-15T06:50:05.757" v="10957" actId="962"/>
          <ac:spMkLst>
            <pc:docMk/>
            <pc:sldMk cId="3407499301" sldId="2911"/>
            <ac:spMk id="2" creationId="{6929A549-77A4-8A90-1EF9-B2DAF00583BD}"/>
          </ac:spMkLst>
        </pc:spChg>
        <pc:spChg chg="mod">
          <ac:chgData name="VICTOR JOSE GONZALEZ RODRIGUEZ" userId="3fdd7208-0adc-40d2-a594-662a5d66d0ad" providerId="ADAL" clId="{359FD5A0-C0E1-4F46-AEB0-51555EFEF171}" dt="2025-10-15T06:50:05.757" v="10957" actId="962"/>
          <ac:spMkLst>
            <pc:docMk/>
            <pc:sldMk cId="3407499301" sldId="2911"/>
            <ac:spMk id="3" creationId="{B657910A-7BC7-7B15-C041-336F26A60F9D}"/>
          </ac:spMkLst>
        </pc:spChg>
        <pc:spChg chg="mod">
          <ac:chgData name="VICTOR JOSE GONZALEZ RODRIGUEZ" userId="3fdd7208-0adc-40d2-a594-662a5d66d0ad" providerId="ADAL" clId="{359FD5A0-C0E1-4F46-AEB0-51555EFEF171}" dt="2025-10-15T06:50:05.757" v="10957" actId="962"/>
          <ac:spMkLst>
            <pc:docMk/>
            <pc:sldMk cId="3407499301" sldId="2911"/>
            <ac:spMk id="4" creationId="{05DDA315-43BC-A622-7E7E-27C343C597FC}"/>
          </ac:spMkLst>
        </pc:spChg>
        <pc:spChg chg="mod">
          <ac:chgData name="VICTOR JOSE GONZALEZ RODRIGUEZ" userId="3fdd7208-0adc-40d2-a594-662a5d66d0ad" providerId="ADAL" clId="{359FD5A0-C0E1-4F46-AEB0-51555EFEF171}" dt="2025-10-15T06:50:05.757" v="10957" actId="962"/>
          <ac:spMkLst>
            <pc:docMk/>
            <pc:sldMk cId="3407499301" sldId="2911"/>
            <ac:spMk id="5" creationId="{48F18459-4A24-E76A-21B2-EF2238F53430}"/>
          </ac:spMkLst>
        </pc:spChg>
        <pc:spChg chg="mod">
          <ac:chgData name="VICTOR JOSE GONZALEZ RODRIGUEZ" userId="3fdd7208-0adc-40d2-a594-662a5d66d0ad" providerId="ADAL" clId="{359FD5A0-C0E1-4F46-AEB0-51555EFEF171}" dt="2025-10-15T06:50:05.757" v="10957" actId="962"/>
          <ac:spMkLst>
            <pc:docMk/>
            <pc:sldMk cId="3407499301" sldId="2911"/>
            <ac:spMk id="6" creationId="{0ACB9F4F-4BF9-B6AA-240E-E5AA79DBDEF5}"/>
          </ac:spMkLst>
        </pc:spChg>
        <pc:spChg chg="mod">
          <ac:chgData name="VICTOR JOSE GONZALEZ RODRIGUEZ" userId="3fdd7208-0adc-40d2-a594-662a5d66d0ad" providerId="ADAL" clId="{359FD5A0-C0E1-4F46-AEB0-51555EFEF171}" dt="2025-10-15T06:50:05.757" v="10957" actId="962"/>
          <ac:spMkLst>
            <pc:docMk/>
            <pc:sldMk cId="3407499301" sldId="2911"/>
            <ac:spMk id="7" creationId="{620CED40-29CE-2695-1163-710FDA35686E}"/>
          </ac:spMkLst>
        </pc:spChg>
        <pc:spChg chg="mod">
          <ac:chgData name="VICTOR JOSE GONZALEZ RODRIGUEZ" userId="3fdd7208-0adc-40d2-a594-662a5d66d0ad" providerId="ADAL" clId="{359FD5A0-C0E1-4F46-AEB0-51555EFEF171}" dt="2025-10-15T06:50:05.757" v="10957" actId="962"/>
          <ac:spMkLst>
            <pc:docMk/>
            <pc:sldMk cId="3407499301" sldId="2911"/>
            <ac:spMk id="8" creationId="{D347AAC9-66E8-6800-C96F-0FBFF229A209}"/>
          </ac:spMkLst>
        </pc:spChg>
        <pc:picChg chg="mod">
          <ac:chgData name="VICTOR JOSE GONZALEZ RODRIGUEZ" userId="3fdd7208-0adc-40d2-a594-662a5d66d0ad" providerId="ADAL" clId="{359FD5A0-C0E1-4F46-AEB0-51555EFEF171}" dt="2025-10-15T06:50:32.497" v="11083" actId="962"/>
          <ac:picMkLst>
            <pc:docMk/>
            <pc:sldMk cId="3407499301" sldId="2911"/>
            <ac:picMk id="14" creationId="{24FFDE03-1BDD-7E94-7560-54545A3C321F}"/>
          </ac:picMkLst>
        </pc:picChg>
      </pc:sldChg>
      <pc:sldChg chg="addSp modSp mod">
        <pc:chgData name="VICTOR JOSE GONZALEZ RODRIGUEZ" userId="3fdd7208-0adc-40d2-a594-662a5d66d0ad" providerId="ADAL" clId="{359FD5A0-C0E1-4F46-AEB0-51555EFEF171}" dt="2025-10-07T11:28:48.957" v="10491"/>
        <pc:sldMkLst>
          <pc:docMk/>
          <pc:sldMk cId="2534724598" sldId="2912"/>
        </pc:sldMkLst>
        <pc:spChg chg="mod">
          <ac:chgData name="VICTOR JOSE GONZALEZ RODRIGUEZ" userId="3fdd7208-0adc-40d2-a594-662a5d66d0ad" providerId="ADAL" clId="{359FD5A0-C0E1-4F46-AEB0-51555EFEF171}" dt="2025-10-03T09:10:54.419" v="7899" actId="962"/>
          <ac:spMkLst>
            <pc:docMk/>
            <pc:sldMk cId="2534724598" sldId="2912"/>
            <ac:spMk id="2" creationId="{AFF850FD-A9C9-942B-BA63-87ED9E523A04}"/>
          </ac:spMkLst>
        </pc:spChg>
        <pc:spChg chg="mod">
          <ac:chgData name="VICTOR JOSE GONZALEZ RODRIGUEZ" userId="3fdd7208-0adc-40d2-a594-662a5d66d0ad" providerId="ADAL" clId="{359FD5A0-C0E1-4F46-AEB0-51555EFEF171}" dt="2025-10-03T09:10:54.419" v="7899" actId="962"/>
          <ac:spMkLst>
            <pc:docMk/>
            <pc:sldMk cId="2534724598" sldId="2912"/>
            <ac:spMk id="3" creationId="{09F20043-0F0A-3D66-A6E2-27664D3B8D0A}"/>
          </ac:spMkLst>
        </pc:spChg>
        <pc:spChg chg="mod">
          <ac:chgData name="VICTOR JOSE GONZALEZ RODRIGUEZ" userId="3fdd7208-0adc-40d2-a594-662a5d66d0ad" providerId="ADAL" clId="{359FD5A0-C0E1-4F46-AEB0-51555EFEF171}" dt="2025-10-03T09:10:54.419" v="7899" actId="962"/>
          <ac:spMkLst>
            <pc:docMk/>
            <pc:sldMk cId="2534724598" sldId="2912"/>
            <ac:spMk id="4" creationId="{0817979A-9A60-06AB-B2E7-9787FE3A71BC}"/>
          </ac:spMkLst>
        </pc:spChg>
        <pc:spChg chg="mod">
          <ac:chgData name="VICTOR JOSE GONZALEZ RODRIGUEZ" userId="3fdd7208-0adc-40d2-a594-662a5d66d0ad" providerId="ADAL" clId="{359FD5A0-C0E1-4F46-AEB0-51555EFEF171}" dt="2025-10-03T09:10:54.419" v="7899" actId="962"/>
          <ac:spMkLst>
            <pc:docMk/>
            <pc:sldMk cId="2534724598" sldId="2912"/>
            <ac:spMk id="5" creationId="{A3E53C14-C20D-9C84-882E-0287350D87D3}"/>
          </ac:spMkLst>
        </pc:spChg>
        <pc:spChg chg="mod">
          <ac:chgData name="VICTOR JOSE GONZALEZ RODRIGUEZ" userId="3fdd7208-0adc-40d2-a594-662a5d66d0ad" providerId="ADAL" clId="{359FD5A0-C0E1-4F46-AEB0-51555EFEF171}" dt="2025-10-03T09:10:54.419" v="7899" actId="962"/>
          <ac:spMkLst>
            <pc:docMk/>
            <pc:sldMk cId="2534724598" sldId="2912"/>
            <ac:spMk id="6" creationId="{7961B833-43A0-B4D0-5BE4-2039FBD52D8F}"/>
          </ac:spMkLst>
        </pc:spChg>
        <pc:spChg chg="mod">
          <ac:chgData name="VICTOR JOSE GONZALEZ RODRIGUEZ" userId="3fdd7208-0adc-40d2-a594-662a5d66d0ad" providerId="ADAL" clId="{359FD5A0-C0E1-4F46-AEB0-51555EFEF171}" dt="2025-10-03T09:10:54.419" v="7899" actId="962"/>
          <ac:spMkLst>
            <pc:docMk/>
            <pc:sldMk cId="2534724598" sldId="2912"/>
            <ac:spMk id="7" creationId="{52DE21B6-911C-8744-4D49-82E643920E54}"/>
          </ac:spMkLst>
        </pc:spChg>
        <pc:spChg chg="mod">
          <ac:chgData name="VICTOR JOSE GONZALEZ RODRIGUEZ" userId="3fdd7208-0adc-40d2-a594-662a5d66d0ad" providerId="ADAL" clId="{359FD5A0-C0E1-4F46-AEB0-51555EFEF171}" dt="2025-10-03T09:10:54.419" v="7899" actId="962"/>
          <ac:spMkLst>
            <pc:docMk/>
            <pc:sldMk cId="2534724598" sldId="2912"/>
            <ac:spMk id="8" creationId="{581CFBEF-8DFE-791D-7FF2-24118856564A}"/>
          </ac:spMkLst>
        </pc:spChg>
        <pc:picChg chg="mod">
          <ac:chgData name="VICTOR JOSE GONZALEZ RODRIGUEZ" userId="3fdd7208-0adc-40d2-a594-662a5d66d0ad" providerId="ADAL" clId="{359FD5A0-C0E1-4F46-AEB0-51555EFEF171}" dt="2025-10-03T09:11:21.837" v="8029" actId="962"/>
          <ac:picMkLst>
            <pc:docMk/>
            <pc:sldMk cId="2534724598" sldId="2912"/>
            <ac:picMk id="14" creationId="{46779C09-D996-56D3-979A-B0D8C2BAC7AB}"/>
          </ac:picMkLst>
        </pc:picChg>
        <pc:inkChg chg="add">
          <ac:chgData name="VICTOR JOSE GONZALEZ RODRIGUEZ" userId="3fdd7208-0adc-40d2-a594-662a5d66d0ad" providerId="ADAL" clId="{359FD5A0-C0E1-4F46-AEB0-51555EFEF171}" dt="2025-10-07T11:28:48.957" v="10491"/>
          <ac:inkMkLst>
            <pc:docMk/>
            <pc:sldMk cId="2534724598" sldId="2912"/>
            <ac:inkMk id="10" creationId="{26F4108A-EED9-05B8-6D67-F4D92983E3A6}"/>
          </ac:inkMkLst>
        </pc:inkChg>
      </pc:sldChg>
      <pc:sldChg chg="addSp modSp mod">
        <pc:chgData name="VICTOR JOSE GONZALEZ RODRIGUEZ" userId="3fdd7208-0adc-40d2-a594-662a5d66d0ad" providerId="ADAL" clId="{359FD5A0-C0E1-4F46-AEB0-51555EFEF171}" dt="2025-10-07T11:28:48.957" v="10491"/>
        <pc:sldMkLst>
          <pc:docMk/>
          <pc:sldMk cId="992498823" sldId="2913"/>
        </pc:sldMkLst>
        <pc:spChg chg="mod">
          <ac:chgData name="VICTOR JOSE GONZALEZ RODRIGUEZ" userId="3fdd7208-0adc-40d2-a594-662a5d66d0ad" providerId="ADAL" clId="{359FD5A0-C0E1-4F46-AEB0-51555EFEF171}" dt="2025-10-03T09:11:28.390" v="8030" actId="962"/>
          <ac:spMkLst>
            <pc:docMk/>
            <pc:sldMk cId="992498823" sldId="2913"/>
            <ac:spMk id="2" creationId="{822FE14A-8330-E04F-EA7C-DA25E12C7971}"/>
          </ac:spMkLst>
        </pc:spChg>
        <pc:spChg chg="mod">
          <ac:chgData name="VICTOR JOSE GONZALEZ RODRIGUEZ" userId="3fdd7208-0adc-40d2-a594-662a5d66d0ad" providerId="ADAL" clId="{359FD5A0-C0E1-4F46-AEB0-51555EFEF171}" dt="2025-10-03T09:11:28.390" v="8030" actId="962"/>
          <ac:spMkLst>
            <pc:docMk/>
            <pc:sldMk cId="992498823" sldId="2913"/>
            <ac:spMk id="3" creationId="{C240A661-BFDB-8C29-18BD-85CE2517819B}"/>
          </ac:spMkLst>
        </pc:spChg>
        <pc:spChg chg="mod">
          <ac:chgData name="VICTOR JOSE GONZALEZ RODRIGUEZ" userId="3fdd7208-0adc-40d2-a594-662a5d66d0ad" providerId="ADAL" clId="{359FD5A0-C0E1-4F46-AEB0-51555EFEF171}" dt="2025-10-03T09:11:28.390" v="8030" actId="962"/>
          <ac:spMkLst>
            <pc:docMk/>
            <pc:sldMk cId="992498823" sldId="2913"/>
            <ac:spMk id="4" creationId="{CB09991F-3843-353F-2C25-5466AE1DCC29}"/>
          </ac:spMkLst>
        </pc:spChg>
        <pc:spChg chg="mod">
          <ac:chgData name="VICTOR JOSE GONZALEZ RODRIGUEZ" userId="3fdd7208-0adc-40d2-a594-662a5d66d0ad" providerId="ADAL" clId="{359FD5A0-C0E1-4F46-AEB0-51555EFEF171}" dt="2025-10-03T09:11:28.390" v="8030" actId="962"/>
          <ac:spMkLst>
            <pc:docMk/>
            <pc:sldMk cId="992498823" sldId="2913"/>
            <ac:spMk id="5" creationId="{F0ACFE0C-773F-AF22-3C4A-95A704806D29}"/>
          </ac:spMkLst>
        </pc:spChg>
        <pc:spChg chg="mod">
          <ac:chgData name="VICTOR JOSE GONZALEZ RODRIGUEZ" userId="3fdd7208-0adc-40d2-a594-662a5d66d0ad" providerId="ADAL" clId="{359FD5A0-C0E1-4F46-AEB0-51555EFEF171}" dt="2025-10-03T09:11:28.390" v="8030" actId="962"/>
          <ac:spMkLst>
            <pc:docMk/>
            <pc:sldMk cId="992498823" sldId="2913"/>
            <ac:spMk id="6" creationId="{8B245FDE-6C36-B49A-9BDF-8065A5D2C24E}"/>
          </ac:spMkLst>
        </pc:spChg>
        <pc:spChg chg="mod">
          <ac:chgData name="VICTOR JOSE GONZALEZ RODRIGUEZ" userId="3fdd7208-0adc-40d2-a594-662a5d66d0ad" providerId="ADAL" clId="{359FD5A0-C0E1-4F46-AEB0-51555EFEF171}" dt="2025-10-03T09:11:28.390" v="8030" actId="962"/>
          <ac:spMkLst>
            <pc:docMk/>
            <pc:sldMk cId="992498823" sldId="2913"/>
            <ac:spMk id="7" creationId="{1DC88F16-71AB-948A-DF15-2E537BEFC95B}"/>
          </ac:spMkLst>
        </pc:spChg>
        <pc:spChg chg="mod">
          <ac:chgData name="VICTOR JOSE GONZALEZ RODRIGUEZ" userId="3fdd7208-0adc-40d2-a594-662a5d66d0ad" providerId="ADAL" clId="{359FD5A0-C0E1-4F46-AEB0-51555EFEF171}" dt="2025-10-03T09:11:28.390" v="8030" actId="962"/>
          <ac:spMkLst>
            <pc:docMk/>
            <pc:sldMk cId="992498823" sldId="2913"/>
            <ac:spMk id="8" creationId="{7E39272A-805B-E0C3-0D39-A83093B69727}"/>
          </ac:spMkLst>
        </pc:spChg>
        <pc:picChg chg="mod">
          <ac:chgData name="VICTOR JOSE GONZALEZ RODRIGUEZ" userId="3fdd7208-0adc-40d2-a594-662a5d66d0ad" providerId="ADAL" clId="{359FD5A0-C0E1-4F46-AEB0-51555EFEF171}" dt="2025-10-03T09:11:53.181" v="8130" actId="962"/>
          <ac:picMkLst>
            <pc:docMk/>
            <pc:sldMk cId="992498823" sldId="2913"/>
            <ac:picMk id="12" creationId="{4CB534FC-512F-B730-DFF1-672A3F05BC65}"/>
          </ac:picMkLst>
        </pc:picChg>
        <pc:inkChg chg="add">
          <ac:chgData name="VICTOR JOSE GONZALEZ RODRIGUEZ" userId="3fdd7208-0adc-40d2-a594-662a5d66d0ad" providerId="ADAL" clId="{359FD5A0-C0E1-4F46-AEB0-51555EFEF171}" dt="2025-10-07T11:28:48.957" v="10491"/>
          <ac:inkMkLst>
            <pc:docMk/>
            <pc:sldMk cId="992498823" sldId="2913"/>
            <ac:inkMk id="10" creationId="{107BE6D2-F01B-4224-EEC4-8D37E3711C38}"/>
          </ac:inkMkLst>
        </pc:inkChg>
      </pc:sldChg>
      <pc:sldChg chg="modSp mod">
        <pc:chgData name="VICTOR JOSE GONZALEZ RODRIGUEZ" userId="3fdd7208-0adc-40d2-a594-662a5d66d0ad" providerId="ADAL" clId="{359FD5A0-C0E1-4F46-AEB0-51555EFEF171}" dt="2025-10-03T09:12:29.524" v="8262" actId="962"/>
        <pc:sldMkLst>
          <pc:docMk/>
          <pc:sldMk cId="3230281551" sldId="2914"/>
        </pc:sldMkLst>
        <pc:spChg chg="mod">
          <ac:chgData name="VICTOR JOSE GONZALEZ RODRIGUEZ" userId="3fdd7208-0adc-40d2-a594-662a5d66d0ad" providerId="ADAL" clId="{359FD5A0-C0E1-4F46-AEB0-51555EFEF171}" dt="2025-10-03T09:11:59.795" v="8131" actId="962"/>
          <ac:spMkLst>
            <pc:docMk/>
            <pc:sldMk cId="3230281551" sldId="2914"/>
            <ac:spMk id="2" creationId="{914500EB-4543-4CF9-908F-C5A52AD58692}"/>
          </ac:spMkLst>
        </pc:spChg>
        <pc:spChg chg="mod">
          <ac:chgData name="VICTOR JOSE GONZALEZ RODRIGUEZ" userId="3fdd7208-0adc-40d2-a594-662a5d66d0ad" providerId="ADAL" clId="{359FD5A0-C0E1-4F46-AEB0-51555EFEF171}" dt="2025-10-03T09:11:59.795" v="8131" actId="962"/>
          <ac:spMkLst>
            <pc:docMk/>
            <pc:sldMk cId="3230281551" sldId="2914"/>
            <ac:spMk id="3" creationId="{8C9D9C3E-F582-B75D-54A6-35CC1F5202B0}"/>
          </ac:spMkLst>
        </pc:spChg>
        <pc:spChg chg="mod">
          <ac:chgData name="VICTOR JOSE GONZALEZ RODRIGUEZ" userId="3fdd7208-0adc-40d2-a594-662a5d66d0ad" providerId="ADAL" clId="{359FD5A0-C0E1-4F46-AEB0-51555EFEF171}" dt="2025-10-03T09:11:59.795" v="8131" actId="962"/>
          <ac:spMkLst>
            <pc:docMk/>
            <pc:sldMk cId="3230281551" sldId="2914"/>
            <ac:spMk id="4" creationId="{33605F7B-8C04-BA40-A8F5-88DAE19F1E21}"/>
          </ac:spMkLst>
        </pc:spChg>
        <pc:spChg chg="mod">
          <ac:chgData name="VICTOR JOSE GONZALEZ RODRIGUEZ" userId="3fdd7208-0adc-40d2-a594-662a5d66d0ad" providerId="ADAL" clId="{359FD5A0-C0E1-4F46-AEB0-51555EFEF171}" dt="2025-10-03T09:11:59.795" v="8131" actId="962"/>
          <ac:spMkLst>
            <pc:docMk/>
            <pc:sldMk cId="3230281551" sldId="2914"/>
            <ac:spMk id="5" creationId="{0BE2FFF8-2D63-359B-7CF4-D055282C3726}"/>
          </ac:spMkLst>
        </pc:spChg>
        <pc:spChg chg="mod">
          <ac:chgData name="VICTOR JOSE GONZALEZ RODRIGUEZ" userId="3fdd7208-0adc-40d2-a594-662a5d66d0ad" providerId="ADAL" clId="{359FD5A0-C0E1-4F46-AEB0-51555EFEF171}" dt="2025-10-03T09:11:59.795" v="8131" actId="962"/>
          <ac:spMkLst>
            <pc:docMk/>
            <pc:sldMk cId="3230281551" sldId="2914"/>
            <ac:spMk id="6" creationId="{222B903D-80AF-D18A-7DCA-3D046183618D}"/>
          </ac:spMkLst>
        </pc:spChg>
        <pc:spChg chg="mod">
          <ac:chgData name="VICTOR JOSE GONZALEZ RODRIGUEZ" userId="3fdd7208-0adc-40d2-a594-662a5d66d0ad" providerId="ADAL" clId="{359FD5A0-C0E1-4F46-AEB0-51555EFEF171}" dt="2025-10-03T09:11:59.795" v="8131" actId="962"/>
          <ac:spMkLst>
            <pc:docMk/>
            <pc:sldMk cId="3230281551" sldId="2914"/>
            <ac:spMk id="7" creationId="{DFACC111-9DBB-A708-E6CF-5D4B0DFAD2C5}"/>
          </ac:spMkLst>
        </pc:spChg>
        <pc:spChg chg="mod">
          <ac:chgData name="VICTOR JOSE GONZALEZ RODRIGUEZ" userId="3fdd7208-0adc-40d2-a594-662a5d66d0ad" providerId="ADAL" clId="{359FD5A0-C0E1-4F46-AEB0-51555EFEF171}" dt="2025-10-03T09:11:59.795" v="8131" actId="962"/>
          <ac:spMkLst>
            <pc:docMk/>
            <pc:sldMk cId="3230281551" sldId="2914"/>
            <ac:spMk id="8" creationId="{B8F29B19-D647-6F5C-D102-8F79625E15B7}"/>
          </ac:spMkLst>
        </pc:spChg>
        <pc:picChg chg="mod ord">
          <ac:chgData name="VICTOR JOSE GONZALEZ RODRIGUEZ" userId="3fdd7208-0adc-40d2-a594-662a5d66d0ad" providerId="ADAL" clId="{359FD5A0-C0E1-4F46-AEB0-51555EFEF171}" dt="2025-10-03T09:12:29.524" v="8262" actId="962"/>
          <ac:picMkLst>
            <pc:docMk/>
            <pc:sldMk cId="3230281551" sldId="2914"/>
            <ac:picMk id="15" creationId="{2E0C2FF4-D353-8538-26C7-F597BFD74CD1}"/>
          </ac:picMkLst>
        </pc:picChg>
      </pc:sldChg>
      <pc:sldChg chg="modSp mod">
        <pc:chgData name="VICTOR JOSE GONZALEZ RODRIGUEZ" userId="3fdd7208-0adc-40d2-a594-662a5d66d0ad" providerId="ADAL" clId="{359FD5A0-C0E1-4F46-AEB0-51555EFEF171}" dt="2025-09-24T07:13:17.583" v="1250" actId="962"/>
        <pc:sldMkLst>
          <pc:docMk/>
          <pc:sldMk cId="3287642256" sldId="2915"/>
        </pc:sldMkLst>
        <pc:spChg chg="mod">
          <ac:chgData name="VICTOR JOSE GONZALEZ RODRIGUEZ" userId="3fdd7208-0adc-40d2-a594-662a5d66d0ad" providerId="ADAL" clId="{359FD5A0-C0E1-4F46-AEB0-51555EFEF171}" dt="2025-09-24T07:12:22.997" v="1164" actId="962"/>
          <ac:spMkLst>
            <pc:docMk/>
            <pc:sldMk cId="3287642256" sldId="2915"/>
            <ac:spMk id="2" creationId="{75E11891-C878-60C9-FE79-0D9DA6055596}"/>
          </ac:spMkLst>
        </pc:spChg>
        <pc:spChg chg="mod">
          <ac:chgData name="VICTOR JOSE GONZALEZ RODRIGUEZ" userId="3fdd7208-0adc-40d2-a594-662a5d66d0ad" providerId="ADAL" clId="{359FD5A0-C0E1-4F46-AEB0-51555EFEF171}" dt="2025-09-24T07:12:22.997" v="1164" actId="962"/>
          <ac:spMkLst>
            <pc:docMk/>
            <pc:sldMk cId="3287642256" sldId="2915"/>
            <ac:spMk id="3" creationId="{5E9DC0AE-0F46-261D-0C64-0006289AA4E0}"/>
          </ac:spMkLst>
        </pc:spChg>
        <pc:spChg chg="mod">
          <ac:chgData name="VICTOR JOSE GONZALEZ RODRIGUEZ" userId="3fdd7208-0adc-40d2-a594-662a5d66d0ad" providerId="ADAL" clId="{359FD5A0-C0E1-4F46-AEB0-51555EFEF171}" dt="2025-09-24T07:12:22.997" v="1164" actId="962"/>
          <ac:spMkLst>
            <pc:docMk/>
            <pc:sldMk cId="3287642256" sldId="2915"/>
            <ac:spMk id="4" creationId="{8D1F236D-E5D4-39AA-61DD-662DA448FDE7}"/>
          </ac:spMkLst>
        </pc:spChg>
        <pc:spChg chg="mod">
          <ac:chgData name="VICTOR JOSE GONZALEZ RODRIGUEZ" userId="3fdd7208-0adc-40d2-a594-662a5d66d0ad" providerId="ADAL" clId="{359FD5A0-C0E1-4F46-AEB0-51555EFEF171}" dt="2025-09-24T07:12:22.997" v="1164" actId="962"/>
          <ac:spMkLst>
            <pc:docMk/>
            <pc:sldMk cId="3287642256" sldId="2915"/>
            <ac:spMk id="5" creationId="{B159A1C9-A61D-9B48-F563-BE3C5B36A3E5}"/>
          </ac:spMkLst>
        </pc:spChg>
        <pc:spChg chg="mod">
          <ac:chgData name="VICTOR JOSE GONZALEZ RODRIGUEZ" userId="3fdd7208-0adc-40d2-a594-662a5d66d0ad" providerId="ADAL" clId="{359FD5A0-C0E1-4F46-AEB0-51555EFEF171}" dt="2025-09-24T07:12:22.997" v="1164" actId="962"/>
          <ac:spMkLst>
            <pc:docMk/>
            <pc:sldMk cId="3287642256" sldId="2915"/>
            <ac:spMk id="6" creationId="{E4F8A657-C4A8-602D-4283-319868C60B1F}"/>
          </ac:spMkLst>
        </pc:spChg>
        <pc:spChg chg="mod">
          <ac:chgData name="VICTOR JOSE GONZALEZ RODRIGUEZ" userId="3fdd7208-0adc-40d2-a594-662a5d66d0ad" providerId="ADAL" clId="{359FD5A0-C0E1-4F46-AEB0-51555EFEF171}" dt="2025-09-24T07:12:22.997" v="1164" actId="962"/>
          <ac:spMkLst>
            <pc:docMk/>
            <pc:sldMk cId="3287642256" sldId="2915"/>
            <ac:spMk id="7" creationId="{7CEBB4E4-A410-C7EE-9222-D22F33B8D499}"/>
          </ac:spMkLst>
        </pc:spChg>
        <pc:spChg chg="mod">
          <ac:chgData name="VICTOR JOSE GONZALEZ RODRIGUEZ" userId="3fdd7208-0adc-40d2-a594-662a5d66d0ad" providerId="ADAL" clId="{359FD5A0-C0E1-4F46-AEB0-51555EFEF171}" dt="2025-09-24T07:12:22.997" v="1164" actId="962"/>
          <ac:spMkLst>
            <pc:docMk/>
            <pc:sldMk cId="3287642256" sldId="2915"/>
            <ac:spMk id="8" creationId="{54ED354E-B883-B874-A3EE-1F882546C55E}"/>
          </ac:spMkLst>
        </pc:spChg>
        <pc:picChg chg="mod">
          <ac:chgData name="VICTOR JOSE GONZALEZ RODRIGUEZ" userId="3fdd7208-0adc-40d2-a594-662a5d66d0ad" providerId="ADAL" clId="{359FD5A0-C0E1-4F46-AEB0-51555EFEF171}" dt="2025-09-24T07:12:57.771" v="1226" actId="962"/>
          <ac:picMkLst>
            <pc:docMk/>
            <pc:sldMk cId="3287642256" sldId="2915"/>
            <ac:picMk id="12" creationId="{F0D14167-6F08-59E6-8761-59E34705238E}"/>
          </ac:picMkLst>
        </pc:picChg>
        <pc:picChg chg="mod">
          <ac:chgData name="VICTOR JOSE GONZALEZ RODRIGUEZ" userId="3fdd7208-0adc-40d2-a594-662a5d66d0ad" providerId="ADAL" clId="{359FD5A0-C0E1-4F46-AEB0-51555EFEF171}" dt="2025-09-24T07:13:17.583" v="1250" actId="962"/>
          <ac:picMkLst>
            <pc:docMk/>
            <pc:sldMk cId="3287642256" sldId="2915"/>
            <ac:picMk id="15" creationId="{D5AF8836-2153-05C2-270A-B3DF5CEF7DC7}"/>
          </ac:picMkLst>
        </pc:picChg>
      </pc:sldChg>
      <pc:sldChg chg="modSp mod">
        <pc:chgData name="VICTOR JOSE GONZALEZ RODRIGUEZ" userId="3fdd7208-0adc-40d2-a594-662a5d66d0ad" providerId="ADAL" clId="{359FD5A0-C0E1-4F46-AEB0-51555EFEF171}" dt="2025-10-03T09:22:00.439" v="10466" actId="962"/>
        <pc:sldMkLst>
          <pc:docMk/>
          <pc:sldMk cId="1792732394" sldId="2916"/>
        </pc:sldMkLst>
        <pc:spChg chg="mod">
          <ac:chgData name="VICTOR JOSE GONZALEZ RODRIGUEZ" userId="3fdd7208-0adc-40d2-a594-662a5d66d0ad" providerId="ADAL" clId="{359FD5A0-C0E1-4F46-AEB0-51555EFEF171}" dt="2025-10-03T09:20:58.576" v="10214" actId="962"/>
          <ac:spMkLst>
            <pc:docMk/>
            <pc:sldMk cId="1792732394" sldId="2916"/>
            <ac:spMk id="2" creationId="{C60D41BE-C824-C56A-BECB-B9D248AD7A04}"/>
          </ac:spMkLst>
        </pc:spChg>
        <pc:spChg chg="mod">
          <ac:chgData name="VICTOR JOSE GONZALEZ RODRIGUEZ" userId="3fdd7208-0adc-40d2-a594-662a5d66d0ad" providerId="ADAL" clId="{359FD5A0-C0E1-4F46-AEB0-51555EFEF171}" dt="2025-10-03T09:20:58.576" v="10214" actId="962"/>
          <ac:spMkLst>
            <pc:docMk/>
            <pc:sldMk cId="1792732394" sldId="2916"/>
            <ac:spMk id="3" creationId="{CCCB2D91-9076-7A09-6337-0AEE904A00A3}"/>
          </ac:spMkLst>
        </pc:spChg>
        <pc:spChg chg="mod">
          <ac:chgData name="VICTOR JOSE GONZALEZ RODRIGUEZ" userId="3fdd7208-0adc-40d2-a594-662a5d66d0ad" providerId="ADAL" clId="{359FD5A0-C0E1-4F46-AEB0-51555EFEF171}" dt="2025-10-03T09:20:58.576" v="10214" actId="962"/>
          <ac:spMkLst>
            <pc:docMk/>
            <pc:sldMk cId="1792732394" sldId="2916"/>
            <ac:spMk id="4" creationId="{3E0C9905-79D8-5164-B585-9A2E0A148D52}"/>
          </ac:spMkLst>
        </pc:spChg>
        <pc:spChg chg="mod">
          <ac:chgData name="VICTOR JOSE GONZALEZ RODRIGUEZ" userId="3fdd7208-0adc-40d2-a594-662a5d66d0ad" providerId="ADAL" clId="{359FD5A0-C0E1-4F46-AEB0-51555EFEF171}" dt="2025-10-03T09:20:58.576" v="10214" actId="962"/>
          <ac:spMkLst>
            <pc:docMk/>
            <pc:sldMk cId="1792732394" sldId="2916"/>
            <ac:spMk id="5" creationId="{C789A584-DF1E-28CF-DCEA-1352AAC5E433}"/>
          </ac:spMkLst>
        </pc:spChg>
        <pc:spChg chg="mod">
          <ac:chgData name="VICTOR JOSE GONZALEZ RODRIGUEZ" userId="3fdd7208-0adc-40d2-a594-662a5d66d0ad" providerId="ADAL" clId="{359FD5A0-C0E1-4F46-AEB0-51555EFEF171}" dt="2025-10-03T09:20:58.576" v="10214" actId="962"/>
          <ac:spMkLst>
            <pc:docMk/>
            <pc:sldMk cId="1792732394" sldId="2916"/>
            <ac:spMk id="6" creationId="{1ABF2241-D6D8-FBA6-C2DC-28BAE635FCBD}"/>
          </ac:spMkLst>
        </pc:spChg>
        <pc:spChg chg="mod">
          <ac:chgData name="VICTOR JOSE GONZALEZ RODRIGUEZ" userId="3fdd7208-0adc-40d2-a594-662a5d66d0ad" providerId="ADAL" clId="{359FD5A0-C0E1-4F46-AEB0-51555EFEF171}" dt="2025-10-03T09:20:58.576" v="10214" actId="962"/>
          <ac:spMkLst>
            <pc:docMk/>
            <pc:sldMk cId="1792732394" sldId="2916"/>
            <ac:spMk id="7" creationId="{C62FA70D-EE43-8D72-512B-0F1491EF498D}"/>
          </ac:spMkLst>
        </pc:spChg>
        <pc:spChg chg="mod">
          <ac:chgData name="VICTOR JOSE GONZALEZ RODRIGUEZ" userId="3fdd7208-0adc-40d2-a594-662a5d66d0ad" providerId="ADAL" clId="{359FD5A0-C0E1-4F46-AEB0-51555EFEF171}" dt="2025-10-03T09:20:58.576" v="10214" actId="962"/>
          <ac:spMkLst>
            <pc:docMk/>
            <pc:sldMk cId="1792732394" sldId="2916"/>
            <ac:spMk id="8" creationId="{49172552-DFC0-EAAB-05D4-36B0DF037D07}"/>
          </ac:spMkLst>
        </pc:spChg>
        <pc:picChg chg="mod">
          <ac:chgData name="VICTOR JOSE GONZALEZ RODRIGUEZ" userId="3fdd7208-0adc-40d2-a594-662a5d66d0ad" providerId="ADAL" clId="{359FD5A0-C0E1-4F46-AEB0-51555EFEF171}" dt="2025-10-03T09:21:29.150" v="10348" actId="962"/>
          <ac:picMkLst>
            <pc:docMk/>
            <pc:sldMk cId="1792732394" sldId="2916"/>
            <ac:picMk id="13" creationId="{64E3EDB7-B6E8-DE5E-FD92-DC598A50E9C9}"/>
          </ac:picMkLst>
        </pc:picChg>
        <pc:picChg chg="mod">
          <ac:chgData name="VICTOR JOSE GONZALEZ RODRIGUEZ" userId="3fdd7208-0adc-40d2-a594-662a5d66d0ad" providerId="ADAL" clId="{359FD5A0-C0E1-4F46-AEB0-51555EFEF171}" dt="2025-10-03T09:22:00.439" v="10466" actId="962"/>
          <ac:picMkLst>
            <pc:docMk/>
            <pc:sldMk cId="1792732394" sldId="2916"/>
            <ac:picMk id="16" creationId="{3B440CA3-722F-D3F8-0875-8DFBF9BE1DCD}"/>
          </ac:picMkLst>
        </pc:picChg>
      </pc:sldChg>
      <pc:sldChg chg="modSp mod">
        <pc:chgData name="VICTOR JOSE GONZALEZ RODRIGUEZ" userId="3fdd7208-0adc-40d2-a594-662a5d66d0ad" providerId="ADAL" clId="{359FD5A0-C0E1-4F46-AEB0-51555EFEF171}" dt="2025-10-15T06:47:59.335" v="10723" actId="962"/>
        <pc:sldMkLst>
          <pc:docMk/>
          <pc:sldMk cId="1318758475" sldId="2917"/>
        </pc:sldMkLst>
        <pc:spChg chg="mod">
          <ac:chgData name="VICTOR JOSE GONZALEZ RODRIGUEZ" userId="3fdd7208-0adc-40d2-a594-662a5d66d0ad" providerId="ADAL" clId="{359FD5A0-C0E1-4F46-AEB0-51555EFEF171}" dt="2025-10-15T06:47:10.967" v="10493" actId="962"/>
          <ac:spMkLst>
            <pc:docMk/>
            <pc:sldMk cId="1318758475" sldId="2917"/>
            <ac:spMk id="2" creationId="{BB40FB7C-F587-B571-B43C-89ACD74D7A82}"/>
          </ac:spMkLst>
        </pc:spChg>
        <pc:spChg chg="mod">
          <ac:chgData name="VICTOR JOSE GONZALEZ RODRIGUEZ" userId="3fdd7208-0adc-40d2-a594-662a5d66d0ad" providerId="ADAL" clId="{359FD5A0-C0E1-4F46-AEB0-51555EFEF171}" dt="2025-10-15T06:47:10.967" v="10493" actId="962"/>
          <ac:spMkLst>
            <pc:docMk/>
            <pc:sldMk cId="1318758475" sldId="2917"/>
            <ac:spMk id="3" creationId="{3981B59C-5641-EFB3-9A99-E3C380F2592C}"/>
          </ac:spMkLst>
        </pc:spChg>
        <pc:spChg chg="mod">
          <ac:chgData name="VICTOR JOSE GONZALEZ RODRIGUEZ" userId="3fdd7208-0adc-40d2-a594-662a5d66d0ad" providerId="ADAL" clId="{359FD5A0-C0E1-4F46-AEB0-51555EFEF171}" dt="2025-10-15T06:47:10.967" v="10493" actId="962"/>
          <ac:spMkLst>
            <pc:docMk/>
            <pc:sldMk cId="1318758475" sldId="2917"/>
            <ac:spMk id="4" creationId="{6BCF2269-438B-884B-D03E-33CA2F37D9B1}"/>
          </ac:spMkLst>
        </pc:spChg>
        <pc:spChg chg="mod">
          <ac:chgData name="VICTOR JOSE GONZALEZ RODRIGUEZ" userId="3fdd7208-0adc-40d2-a594-662a5d66d0ad" providerId="ADAL" clId="{359FD5A0-C0E1-4F46-AEB0-51555EFEF171}" dt="2025-10-15T06:47:10.967" v="10493" actId="962"/>
          <ac:spMkLst>
            <pc:docMk/>
            <pc:sldMk cId="1318758475" sldId="2917"/>
            <ac:spMk id="5" creationId="{9EF28C9A-EAC0-DCC0-370B-FD0C5A3E4BB4}"/>
          </ac:spMkLst>
        </pc:spChg>
        <pc:spChg chg="mod">
          <ac:chgData name="VICTOR JOSE GONZALEZ RODRIGUEZ" userId="3fdd7208-0adc-40d2-a594-662a5d66d0ad" providerId="ADAL" clId="{359FD5A0-C0E1-4F46-AEB0-51555EFEF171}" dt="2025-10-15T06:47:10.967" v="10493" actId="962"/>
          <ac:spMkLst>
            <pc:docMk/>
            <pc:sldMk cId="1318758475" sldId="2917"/>
            <ac:spMk id="6" creationId="{B6CEB945-45D8-5BD8-61B3-69F41134F97D}"/>
          </ac:spMkLst>
        </pc:spChg>
        <pc:spChg chg="mod">
          <ac:chgData name="VICTOR JOSE GONZALEZ RODRIGUEZ" userId="3fdd7208-0adc-40d2-a594-662a5d66d0ad" providerId="ADAL" clId="{359FD5A0-C0E1-4F46-AEB0-51555EFEF171}" dt="2025-10-15T06:47:10.967" v="10493" actId="962"/>
          <ac:spMkLst>
            <pc:docMk/>
            <pc:sldMk cId="1318758475" sldId="2917"/>
            <ac:spMk id="7" creationId="{ACB4F469-0647-6531-6563-F2D15C05CDB0}"/>
          </ac:spMkLst>
        </pc:spChg>
        <pc:spChg chg="mod">
          <ac:chgData name="VICTOR JOSE GONZALEZ RODRIGUEZ" userId="3fdd7208-0adc-40d2-a594-662a5d66d0ad" providerId="ADAL" clId="{359FD5A0-C0E1-4F46-AEB0-51555EFEF171}" dt="2025-10-15T06:47:10.967" v="10493" actId="962"/>
          <ac:spMkLst>
            <pc:docMk/>
            <pc:sldMk cId="1318758475" sldId="2917"/>
            <ac:spMk id="8" creationId="{7031CFAB-2544-8618-046A-3A1E05B3663E}"/>
          </ac:spMkLst>
        </pc:spChg>
        <pc:picChg chg="mod">
          <ac:chgData name="VICTOR JOSE GONZALEZ RODRIGUEZ" userId="3fdd7208-0adc-40d2-a594-662a5d66d0ad" providerId="ADAL" clId="{359FD5A0-C0E1-4F46-AEB0-51555EFEF171}" dt="2025-10-15T06:47:59.335" v="10723" actId="962"/>
          <ac:picMkLst>
            <pc:docMk/>
            <pc:sldMk cId="1318758475" sldId="2917"/>
            <ac:picMk id="15" creationId="{0CF6DB29-60DD-C4DD-8AC1-CDF70A6EFE19}"/>
          </ac:picMkLst>
        </pc:picChg>
      </pc:sldChg>
      <pc:sldChg chg="modSp mod">
        <pc:chgData name="VICTOR JOSE GONZALEZ RODRIGUEZ" userId="3fdd7208-0adc-40d2-a594-662a5d66d0ad" providerId="ADAL" clId="{359FD5A0-C0E1-4F46-AEB0-51555EFEF171}" dt="2025-10-15T06:49:29.543" v="10956" actId="962"/>
        <pc:sldMkLst>
          <pc:docMk/>
          <pc:sldMk cId="1241256649" sldId="2918"/>
        </pc:sldMkLst>
        <pc:spChg chg="mod">
          <ac:chgData name="VICTOR JOSE GONZALEZ RODRIGUEZ" userId="3fdd7208-0adc-40d2-a594-662a5d66d0ad" providerId="ADAL" clId="{359FD5A0-C0E1-4F46-AEB0-51555EFEF171}" dt="2025-10-15T06:48:05.770" v="10724" actId="962"/>
          <ac:spMkLst>
            <pc:docMk/>
            <pc:sldMk cId="1241256649" sldId="2918"/>
            <ac:spMk id="2" creationId="{C3EEB113-FD2D-80E4-D7C0-C41D48BCC8AB}"/>
          </ac:spMkLst>
        </pc:spChg>
        <pc:spChg chg="mod">
          <ac:chgData name="VICTOR JOSE GONZALEZ RODRIGUEZ" userId="3fdd7208-0adc-40d2-a594-662a5d66d0ad" providerId="ADAL" clId="{359FD5A0-C0E1-4F46-AEB0-51555EFEF171}" dt="2025-10-15T06:48:05.770" v="10724" actId="962"/>
          <ac:spMkLst>
            <pc:docMk/>
            <pc:sldMk cId="1241256649" sldId="2918"/>
            <ac:spMk id="3" creationId="{DFFE8AE7-EB1C-5A88-D21D-048E0FC2E413}"/>
          </ac:spMkLst>
        </pc:spChg>
        <pc:spChg chg="mod">
          <ac:chgData name="VICTOR JOSE GONZALEZ RODRIGUEZ" userId="3fdd7208-0adc-40d2-a594-662a5d66d0ad" providerId="ADAL" clId="{359FD5A0-C0E1-4F46-AEB0-51555EFEF171}" dt="2025-10-15T06:48:05.770" v="10724" actId="962"/>
          <ac:spMkLst>
            <pc:docMk/>
            <pc:sldMk cId="1241256649" sldId="2918"/>
            <ac:spMk id="4" creationId="{1A63B998-CC72-EEDC-501D-FF04D0046C4F}"/>
          </ac:spMkLst>
        </pc:spChg>
        <pc:spChg chg="mod">
          <ac:chgData name="VICTOR JOSE GONZALEZ RODRIGUEZ" userId="3fdd7208-0adc-40d2-a594-662a5d66d0ad" providerId="ADAL" clId="{359FD5A0-C0E1-4F46-AEB0-51555EFEF171}" dt="2025-10-15T06:48:05.770" v="10724" actId="962"/>
          <ac:spMkLst>
            <pc:docMk/>
            <pc:sldMk cId="1241256649" sldId="2918"/>
            <ac:spMk id="5" creationId="{E6FC601E-ACC6-7F33-6DB4-C6A78AF84B58}"/>
          </ac:spMkLst>
        </pc:spChg>
        <pc:spChg chg="mod">
          <ac:chgData name="VICTOR JOSE GONZALEZ RODRIGUEZ" userId="3fdd7208-0adc-40d2-a594-662a5d66d0ad" providerId="ADAL" clId="{359FD5A0-C0E1-4F46-AEB0-51555EFEF171}" dt="2025-10-15T06:48:05.770" v="10724" actId="962"/>
          <ac:spMkLst>
            <pc:docMk/>
            <pc:sldMk cId="1241256649" sldId="2918"/>
            <ac:spMk id="6" creationId="{A6D1D007-BD40-1B05-F542-E53B42B0F8BD}"/>
          </ac:spMkLst>
        </pc:spChg>
        <pc:spChg chg="mod">
          <ac:chgData name="VICTOR JOSE GONZALEZ RODRIGUEZ" userId="3fdd7208-0adc-40d2-a594-662a5d66d0ad" providerId="ADAL" clId="{359FD5A0-C0E1-4F46-AEB0-51555EFEF171}" dt="2025-10-15T06:48:05.770" v="10724" actId="962"/>
          <ac:spMkLst>
            <pc:docMk/>
            <pc:sldMk cId="1241256649" sldId="2918"/>
            <ac:spMk id="7" creationId="{A3B61D76-594D-B5A4-4119-EB5B01542AC2}"/>
          </ac:spMkLst>
        </pc:spChg>
        <pc:spChg chg="mod">
          <ac:chgData name="VICTOR JOSE GONZALEZ RODRIGUEZ" userId="3fdd7208-0adc-40d2-a594-662a5d66d0ad" providerId="ADAL" clId="{359FD5A0-C0E1-4F46-AEB0-51555EFEF171}" dt="2025-10-15T06:48:05.770" v="10724" actId="962"/>
          <ac:spMkLst>
            <pc:docMk/>
            <pc:sldMk cId="1241256649" sldId="2918"/>
            <ac:spMk id="8" creationId="{1A6A0598-1947-7763-4FB1-C9D4D0C890F4}"/>
          </ac:spMkLst>
        </pc:spChg>
        <pc:picChg chg="mod">
          <ac:chgData name="VICTOR JOSE GONZALEZ RODRIGUEZ" userId="3fdd7208-0adc-40d2-a594-662a5d66d0ad" providerId="ADAL" clId="{359FD5A0-C0E1-4F46-AEB0-51555EFEF171}" dt="2025-10-15T06:49:16.637" v="10918" actId="962"/>
          <ac:picMkLst>
            <pc:docMk/>
            <pc:sldMk cId="1241256649" sldId="2918"/>
            <ac:picMk id="12" creationId="{ED1FDA52-70D8-4A27-F519-C9572708769D}"/>
          </ac:picMkLst>
        </pc:picChg>
        <pc:picChg chg="mod">
          <ac:chgData name="VICTOR JOSE GONZALEZ RODRIGUEZ" userId="3fdd7208-0adc-40d2-a594-662a5d66d0ad" providerId="ADAL" clId="{359FD5A0-C0E1-4F46-AEB0-51555EFEF171}" dt="2025-10-15T06:49:29.543" v="10956" actId="962"/>
          <ac:picMkLst>
            <pc:docMk/>
            <pc:sldMk cId="1241256649" sldId="2918"/>
            <ac:picMk id="15" creationId="{36D47892-8D27-DD24-21BF-4123A2BAE11D}"/>
          </ac:picMkLst>
        </pc:picChg>
      </pc:sldChg>
      <pc:sldChg chg="modSp mod">
        <pc:chgData name="VICTOR JOSE GONZALEZ RODRIGUEZ" userId="3fdd7208-0adc-40d2-a594-662a5d66d0ad" providerId="ADAL" clId="{359FD5A0-C0E1-4F46-AEB0-51555EFEF171}" dt="2025-10-15T06:51:14.505" v="11218" actId="962"/>
        <pc:sldMkLst>
          <pc:docMk/>
          <pc:sldMk cId="3566952118" sldId="2919"/>
        </pc:sldMkLst>
        <pc:spChg chg="mod">
          <ac:chgData name="VICTOR JOSE GONZALEZ RODRIGUEZ" userId="3fdd7208-0adc-40d2-a594-662a5d66d0ad" providerId="ADAL" clId="{359FD5A0-C0E1-4F46-AEB0-51555EFEF171}" dt="2025-10-15T06:50:38.652" v="11084" actId="962"/>
          <ac:spMkLst>
            <pc:docMk/>
            <pc:sldMk cId="3566952118" sldId="2919"/>
            <ac:spMk id="2" creationId="{BDA2762A-1A9B-BA38-F5CC-B3F9A8298796}"/>
          </ac:spMkLst>
        </pc:spChg>
        <pc:spChg chg="mod">
          <ac:chgData name="VICTOR JOSE GONZALEZ RODRIGUEZ" userId="3fdd7208-0adc-40d2-a594-662a5d66d0ad" providerId="ADAL" clId="{359FD5A0-C0E1-4F46-AEB0-51555EFEF171}" dt="2025-10-15T06:50:38.652" v="11084" actId="962"/>
          <ac:spMkLst>
            <pc:docMk/>
            <pc:sldMk cId="3566952118" sldId="2919"/>
            <ac:spMk id="3" creationId="{0DB48DE8-C935-62C7-D3F9-D9328A26FEB1}"/>
          </ac:spMkLst>
        </pc:spChg>
        <pc:spChg chg="mod">
          <ac:chgData name="VICTOR JOSE GONZALEZ RODRIGUEZ" userId="3fdd7208-0adc-40d2-a594-662a5d66d0ad" providerId="ADAL" clId="{359FD5A0-C0E1-4F46-AEB0-51555EFEF171}" dt="2025-10-15T06:50:38.652" v="11084" actId="962"/>
          <ac:spMkLst>
            <pc:docMk/>
            <pc:sldMk cId="3566952118" sldId="2919"/>
            <ac:spMk id="4" creationId="{64559B06-1236-9535-B602-9BCBCF69F2AB}"/>
          </ac:spMkLst>
        </pc:spChg>
        <pc:spChg chg="mod">
          <ac:chgData name="VICTOR JOSE GONZALEZ RODRIGUEZ" userId="3fdd7208-0adc-40d2-a594-662a5d66d0ad" providerId="ADAL" clId="{359FD5A0-C0E1-4F46-AEB0-51555EFEF171}" dt="2025-10-15T06:50:38.652" v="11084" actId="962"/>
          <ac:spMkLst>
            <pc:docMk/>
            <pc:sldMk cId="3566952118" sldId="2919"/>
            <ac:spMk id="5" creationId="{F6A35FAD-4BE8-4039-43BA-8C516FB3F198}"/>
          </ac:spMkLst>
        </pc:spChg>
        <pc:spChg chg="mod">
          <ac:chgData name="VICTOR JOSE GONZALEZ RODRIGUEZ" userId="3fdd7208-0adc-40d2-a594-662a5d66d0ad" providerId="ADAL" clId="{359FD5A0-C0E1-4F46-AEB0-51555EFEF171}" dt="2025-10-15T06:50:38.652" v="11084" actId="962"/>
          <ac:spMkLst>
            <pc:docMk/>
            <pc:sldMk cId="3566952118" sldId="2919"/>
            <ac:spMk id="6" creationId="{B972A1C2-D9B7-734F-4AF1-433B52B67C1D}"/>
          </ac:spMkLst>
        </pc:spChg>
        <pc:spChg chg="mod">
          <ac:chgData name="VICTOR JOSE GONZALEZ RODRIGUEZ" userId="3fdd7208-0adc-40d2-a594-662a5d66d0ad" providerId="ADAL" clId="{359FD5A0-C0E1-4F46-AEB0-51555EFEF171}" dt="2025-10-15T06:50:38.652" v="11084" actId="962"/>
          <ac:spMkLst>
            <pc:docMk/>
            <pc:sldMk cId="3566952118" sldId="2919"/>
            <ac:spMk id="7" creationId="{5B1A8F0D-3312-3D86-7436-ADD25180E881}"/>
          </ac:spMkLst>
        </pc:spChg>
        <pc:spChg chg="mod">
          <ac:chgData name="VICTOR JOSE GONZALEZ RODRIGUEZ" userId="3fdd7208-0adc-40d2-a594-662a5d66d0ad" providerId="ADAL" clId="{359FD5A0-C0E1-4F46-AEB0-51555EFEF171}" dt="2025-10-15T06:50:38.652" v="11084" actId="962"/>
          <ac:spMkLst>
            <pc:docMk/>
            <pc:sldMk cId="3566952118" sldId="2919"/>
            <ac:spMk id="8" creationId="{8C5CB8C1-6273-AD33-8FAF-8EA7B2B2DD02}"/>
          </ac:spMkLst>
        </pc:spChg>
        <pc:picChg chg="mod">
          <ac:chgData name="VICTOR JOSE GONZALEZ RODRIGUEZ" userId="3fdd7208-0adc-40d2-a594-662a5d66d0ad" providerId="ADAL" clId="{359FD5A0-C0E1-4F46-AEB0-51555EFEF171}" dt="2025-10-15T06:51:14.505" v="11218" actId="962"/>
          <ac:picMkLst>
            <pc:docMk/>
            <pc:sldMk cId="3566952118" sldId="2919"/>
            <ac:picMk id="14" creationId="{B5524893-6BD6-7612-A6E8-31CBDB4AE780}"/>
          </ac:picMkLst>
        </pc:picChg>
      </pc:sldChg>
      <pc:sldChg chg="modSp mod">
        <pc:chgData name="VICTOR JOSE GONZALEZ RODRIGUEZ" userId="3fdd7208-0adc-40d2-a594-662a5d66d0ad" providerId="ADAL" clId="{359FD5A0-C0E1-4F46-AEB0-51555EFEF171}" dt="2025-10-15T06:55:06.979" v="12085" actId="962"/>
        <pc:sldMkLst>
          <pc:docMk/>
          <pc:sldMk cId="1355527060" sldId="2920"/>
        </pc:sldMkLst>
        <pc:spChg chg="mod">
          <ac:chgData name="VICTOR JOSE GONZALEZ RODRIGUEZ" userId="3fdd7208-0adc-40d2-a594-662a5d66d0ad" providerId="ADAL" clId="{359FD5A0-C0E1-4F46-AEB0-51555EFEF171}" dt="2025-10-15T06:54:46.458" v="11993" actId="962"/>
          <ac:spMkLst>
            <pc:docMk/>
            <pc:sldMk cId="1355527060" sldId="2920"/>
            <ac:spMk id="2" creationId="{1864CC5E-4954-766E-C6A0-03EA500863F8}"/>
          </ac:spMkLst>
        </pc:spChg>
        <pc:spChg chg="mod">
          <ac:chgData name="VICTOR JOSE GONZALEZ RODRIGUEZ" userId="3fdd7208-0adc-40d2-a594-662a5d66d0ad" providerId="ADAL" clId="{359FD5A0-C0E1-4F46-AEB0-51555EFEF171}" dt="2025-10-15T06:54:46.458" v="11993" actId="962"/>
          <ac:spMkLst>
            <pc:docMk/>
            <pc:sldMk cId="1355527060" sldId="2920"/>
            <ac:spMk id="3" creationId="{9C73DBE1-F9C8-E911-797E-10C11A0B99CB}"/>
          </ac:spMkLst>
        </pc:spChg>
        <pc:spChg chg="mod">
          <ac:chgData name="VICTOR JOSE GONZALEZ RODRIGUEZ" userId="3fdd7208-0adc-40d2-a594-662a5d66d0ad" providerId="ADAL" clId="{359FD5A0-C0E1-4F46-AEB0-51555EFEF171}" dt="2025-10-15T06:54:46.458" v="11993" actId="962"/>
          <ac:spMkLst>
            <pc:docMk/>
            <pc:sldMk cId="1355527060" sldId="2920"/>
            <ac:spMk id="4" creationId="{7FC42E50-43FE-29A4-4AA2-3DBE4D3317BA}"/>
          </ac:spMkLst>
        </pc:spChg>
        <pc:spChg chg="mod">
          <ac:chgData name="VICTOR JOSE GONZALEZ RODRIGUEZ" userId="3fdd7208-0adc-40d2-a594-662a5d66d0ad" providerId="ADAL" clId="{359FD5A0-C0E1-4F46-AEB0-51555EFEF171}" dt="2025-10-15T06:54:46.458" v="11993" actId="962"/>
          <ac:spMkLst>
            <pc:docMk/>
            <pc:sldMk cId="1355527060" sldId="2920"/>
            <ac:spMk id="5" creationId="{68FCF1DE-1506-D0B3-428D-004D30188CB3}"/>
          </ac:spMkLst>
        </pc:spChg>
        <pc:spChg chg="mod">
          <ac:chgData name="VICTOR JOSE GONZALEZ RODRIGUEZ" userId="3fdd7208-0adc-40d2-a594-662a5d66d0ad" providerId="ADAL" clId="{359FD5A0-C0E1-4F46-AEB0-51555EFEF171}" dt="2025-10-15T06:54:46.458" v="11993" actId="962"/>
          <ac:spMkLst>
            <pc:docMk/>
            <pc:sldMk cId="1355527060" sldId="2920"/>
            <ac:spMk id="6" creationId="{3146FE59-C6A3-F07E-2A72-0E4F8C6252FD}"/>
          </ac:spMkLst>
        </pc:spChg>
        <pc:spChg chg="mod">
          <ac:chgData name="VICTOR JOSE GONZALEZ RODRIGUEZ" userId="3fdd7208-0adc-40d2-a594-662a5d66d0ad" providerId="ADAL" clId="{359FD5A0-C0E1-4F46-AEB0-51555EFEF171}" dt="2025-10-15T06:54:46.458" v="11993" actId="962"/>
          <ac:spMkLst>
            <pc:docMk/>
            <pc:sldMk cId="1355527060" sldId="2920"/>
            <ac:spMk id="7" creationId="{7656ADAB-BB3E-53E8-8020-409FFA813ADC}"/>
          </ac:spMkLst>
        </pc:spChg>
        <pc:spChg chg="mod">
          <ac:chgData name="VICTOR JOSE GONZALEZ RODRIGUEZ" userId="3fdd7208-0adc-40d2-a594-662a5d66d0ad" providerId="ADAL" clId="{359FD5A0-C0E1-4F46-AEB0-51555EFEF171}" dt="2025-10-15T06:54:46.458" v="11993" actId="962"/>
          <ac:spMkLst>
            <pc:docMk/>
            <pc:sldMk cId="1355527060" sldId="2920"/>
            <ac:spMk id="8" creationId="{ABCC928A-8949-8638-F034-0B6EEAE48383}"/>
          </ac:spMkLst>
        </pc:spChg>
        <pc:picChg chg="mod">
          <ac:chgData name="VICTOR JOSE GONZALEZ RODRIGUEZ" userId="3fdd7208-0adc-40d2-a594-662a5d66d0ad" providerId="ADAL" clId="{359FD5A0-C0E1-4F46-AEB0-51555EFEF171}" dt="2025-10-15T06:55:06.979" v="12085" actId="962"/>
          <ac:picMkLst>
            <pc:docMk/>
            <pc:sldMk cId="1355527060" sldId="2920"/>
            <ac:picMk id="12" creationId="{53DD865D-2151-F7C9-511F-0951C4D1AF40}"/>
          </ac:picMkLst>
        </pc:picChg>
      </pc:sldChg>
      <pc:sldChg chg="modSp mod">
        <pc:chgData name="VICTOR JOSE GONZALEZ RODRIGUEZ" userId="3fdd7208-0adc-40d2-a594-662a5d66d0ad" providerId="ADAL" clId="{359FD5A0-C0E1-4F46-AEB0-51555EFEF171}" dt="2025-10-15T06:55:46.182" v="12224" actId="962"/>
        <pc:sldMkLst>
          <pc:docMk/>
          <pc:sldMk cId="4176516354" sldId="2921"/>
        </pc:sldMkLst>
        <pc:spChg chg="mod">
          <ac:chgData name="VICTOR JOSE GONZALEZ RODRIGUEZ" userId="3fdd7208-0adc-40d2-a594-662a5d66d0ad" providerId="ADAL" clId="{359FD5A0-C0E1-4F46-AEB0-51555EFEF171}" dt="2025-10-15T06:55:12.835" v="12086" actId="962"/>
          <ac:spMkLst>
            <pc:docMk/>
            <pc:sldMk cId="4176516354" sldId="2921"/>
            <ac:spMk id="2" creationId="{CDA2331E-CE94-861B-4485-92E2EA8D98B9}"/>
          </ac:spMkLst>
        </pc:spChg>
        <pc:spChg chg="mod">
          <ac:chgData name="VICTOR JOSE GONZALEZ RODRIGUEZ" userId="3fdd7208-0adc-40d2-a594-662a5d66d0ad" providerId="ADAL" clId="{359FD5A0-C0E1-4F46-AEB0-51555EFEF171}" dt="2025-10-15T06:55:12.835" v="12086" actId="962"/>
          <ac:spMkLst>
            <pc:docMk/>
            <pc:sldMk cId="4176516354" sldId="2921"/>
            <ac:spMk id="3" creationId="{12423629-2E24-3139-D564-EB0D294FBE51}"/>
          </ac:spMkLst>
        </pc:spChg>
        <pc:spChg chg="mod">
          <ac:chgData name="VICTOR JOSE GONZALEZ RODRIGUEZ" userId="3fdd7208-0adc-40d2-a594-662a5d66d0ad" providerId="ADAL" clId="{359FD5A0-C0E1-4F46-AEB0-51555EFEF171}" dt="2025-10-15T06:55:12.835" v="12086" actId="962"/>
          <ac:spMkLst>
            <pc:docMk/>
            <pc:sldMk cId="4176516354" sldId="2921"/>
            <ac:spMk id="4" creationId="{730D3101-55AE-7DA3-56E3-E30F601EA9F7}"/>
          </ac:spMkLst>
        </pc:spChg>
        <pc:spChg chg="mod">
          <ac:chgData name="VICTOR JOSE GONZALEZ RODRIGUEZ" userId="3fdd7208-0adc-40d2-a594-662a5d66d0ad" providerId="ADAL" clId="{359FD5A0-C0E1-4F46-AEB0-51555EFEF171}" dt="2025-10-15T06:55:12.835" v="12086" actId="962"/>
          <ac:spMkLst>
            <pc:docMk/>
            <pc:sldMk cId="4176516354" sldId="2921"/>
            <ac:spMk id="5" creationId="{E6A59148-EA6B-AD79-3298-66E1210A9C39}"/>
          </ac:spMkLst>
        </pc:spChg>
        <pc:spChg chg="mod">
          <ac:chgData name="VICTOR JOSE GONZALEZ RODRIGUEZ" userId="3fdd7208-0adc-40d2-a594-662a5d66d0ad" providerId="ADAL" clId="{359FD5A0-C0E1-4F46-AEB0-51555EFEF171}" dt="2025-10-15T06:55:12.835" v="12086" actId="962"/>
          <ac:spMkLst>
            <pc:docMk/>
            <pc:sldMk cId="4176516354" sldId="2921"/>
            <ac:spMk id="6" creationId="{AAD3616E-2D97-9917-923C-D85032390A55}"/>
          </ac:spMkLst>
        </pc:spChg>
        <pc:spChg chg="mod">
          <ac:chgData name="VICTOR JOSE GONZALEZ RODRIGUEZ" userId="3fdd7208-0adc-40d2-a594-662a5d66d0ad" providerId="ADAL" clId="{359FD5A0-C0E1-4F46-AEB0-51555EFEF171}" dt="2025-10-15T06:55:12.835" v="12086" actId="962"/>
          <ac:spMkLst>
            <pc:docMk/>
            <pc:sldMk cId="4176516354" sldId="2921"/>
            <ac:spMk id="7" creationId="{049365B8-A8DF-28E3-A74B-B48325D5BEF3}"/>
          </ac:spMkLst>
        </pc:spChg>
        <pc:spChg chg="mod">
          <ac:chgData name="VICTOR JOSE GONZALEZ RODRIGUEZ" userId="3fdd7208-0adc-40d2-a594-662a5d66d0ad" providerId="ADAL" clId="{359FD5A0-C0E1-4F46-AEB0-51555EFEF171}" dt="2025-10-15T06:55:12.835" v="12086" actId="962"/>
          <ac:spMkLst>
            <pc:docMk/>
            <pc:sldMk cId="4176516354" sldId="2921"/>
            <ac:spMk id="8" creationId="{B3E65EF8-EF24-2E65-1B81-0B9D56240FD2}"/>
          </ac:spMkLst>
        </pc:spChg>
        <pc:picChg chg="mod">
          <ac:chgData name="VICTOR JOSE GONZALEZ RODRIGUEZ" userId="3fdd7208-0adc-40d2-a594-662a5d66d0ad" providerId="ADAL" clId="{359FD5A0-C0E1-4F46-AEB0-51555EFEF171}" dt="2025-10-15T06:55:35.873" v="12194" actId="962"/>
          <ac:picMkLst>
            <pc:docMk/>
            <pc:sldMk cId="4176516354" sldId="2921"/>
            <ac:picMk id="12" creationId="{F11118F8-2079-440B-D0FB-179F009830DA}"/>
          </ac:picMkLst>
        </pc:picChg>
        <pc:picChg chg="mod">
          <ac:chgData name="VICTOR JOSE GONZALEZ RODRIGUEZ" userId="3fdd7208-0adc-40d2-a594-662a5d66d0ad" providerId="ADAL" clId="{359FD5A0-C0E1-4F46-AEB0-51555EFEF171}" dt="2025-10-15T06:55:46.182" v="12224" actId="962"/>
          <ac:picMkLst>
            <pc:docMk/>
            <pc:sldMk cId="4176516354" sldId="2921"/>
            <ac:picMk id="15" creationId="{5CA7D077-52C2-9220-49E5-B10A49ACBAAE}"/>
          </ac:picMkLst>
        </pc:picChg>
      </pc:sldChg>
      <pc:sldChg chg="modSp mod">
        <pc:chgData name="VICTOR JOSE GONZALEZ RODRIGUEZ" userId="3fdd7208-0adc-40d2-a594-662a5d66d0ad" providerId="ADAL" clId="{359FD5A0-C0E1-4F46-AEB0-51555EFEF171}" dt="2025-10-15T06:56:24.261" v="12337" actId="962"/>
        <pc:sldMkLst>
          <pc:docMk/>
          <pc:sldMk cId="2706536232" sldId="2922"/>
        </pc:sldMkLst>
        <pc:spChg chg="mod">
          <ac:chgData name="VICTOR JOSE GONZALEZ RODRIGUEZ" userId="3fdd7208-0adc-40d2-a594-662a5d66d0ad" providerId="ADAL" clId="{359FD5A0-C0E1-4F46-AEB0-51555EFEF171}" dt="2025-10-15T06:55:52.381" v="12225" actId="962"/>
          <ac:spMkLst>
            <pc:docMk/>
            <pc:sldMk cId="2706536232" sldId="2922"/>
            <ac:spMk id="2" creationId="{D749561A-A9C7-363D-83DF-024CFC0FA076}"/>
          </ac:spMkLst>
        </pc:spChg>
        <pc:spChg chg="mod">
          <ac:chgData name="VICTOR JOSE GONZALEZ RODRIGUEZ" userId="3fdd7208-0adc-40d2-a594-662a5d66d0ad" providerId="ADAL" clId="{359FD5A0-C0E1-4F46-AEB0-51555EFEF171}" dt="2025-10-15T06:55:52.381" v="12225" actId="962"/>
          <ac:spMkLst>
            <pc:docMk/>
            <pc:sldMk cId="2706536232" sldId="2922"/>
            <ac:spMk id="3" creationId="{AEAF863F-6B98-C2A7-9A50-B341CF9E85BC}"/>
          </ac:spMkLst>
        </pc:spChg>
        <pc:spChg chg="mod">
          <ac:chgData name="VICTOR JOSE GONZALEZ RODRIGUEZ" userId="3fdd7208-0adc-40d2-a594-662a5d66d0ad" providerId="ADAL" clId="{359FD5A0-C0E1-4F46-AEB0-51555EFEF171}" dt="2025-10-15T06:55:52.381" v="12225" actId="962"/>
          <ac:spMkLst>
            <pc:docMk/>
            <pc:sldMk cId="2706536232" sldId="2922"/>
            <ac:spMk id="4" creationId="{EB278A64-3964-1451-9589-626B8B3437E4}"/>
          </ac:spMkLst>
        </pc:spChg>
        <pc:spChg chg="mod">
          <ac:chgData name="VICTOR JOSE GONZALEZ RODRIGUEZ" userId="3fdd7208-0adc-40d2-a594-662a5d66d0ad" providerId="ADAL" clId="{359FD5A0-C0E1-4F46-AEB0-51555EFEF171}" dt="2025-10-15T06:55:52.381" v="12225" actId="962"/>
          <ac:spMkLst>
            <pc:docMk/>
            <pc:sldMk cId="2706536232" sldId="2922"/>
            <ac:spMk id="5" creationId="{148286A0-0962-B5BB-FA87-1208297F0387}"/>
          </ac:spMkLst>
        </pc:spChg>
        <pc:spChg chg="mod">
          <ac:chgData name="VICTOR JOSE GONZALEZ RODRIGUEZ" userId="3fdd7208-0adc-40d2-a594-662a5d66d0ad" providerId="ADAL" clId="{359FD5A0-C0E1-4F46-AEB0-51555EFEF171}" dt="2025-10-15T06:55:52.381" v="12225" actId="962"/>
          <ac:spMkLst>
            <pc:docMk/>
            <pc:sldMk cId="2706536232" sldId="2922"/>
            <ac:spMk id="6" creationId="{A923E24E-9B99-A370-CF1E-CCF2D092CD41}"/>
          </ac:spMkLst>
        </pc:spChg>
        <pc:spChg chg="mod">
          <ac:chgData name="VICTOR JOSE GONZALEZ RODRIGUEZ" userId="3fdd7208-0adc-40d2-a594-662a5d66d0ad" providerId="ADAL" clId="{359FD5A0-C0E1-4F46-AEB0-51555EFEF171}" dt="2025-10-15T06:55:52.381" v="12225" actId="962"/>
          <ac:spMkLst>
            <pc:docMk/>
            <pc:sldMk cId="2706536232" sldId="2922"/>
            <ac:spMk id="7" creationId="{8A1E7A4E-30EA-6832-E0B1-1D5BFFF4786E}"/>
          </ac:spMkLst>
        </pc:spChg>
        <pc:spChg chg="mod">
          <ac:chgData name="VICTOR JOSE GONZALEZ RODRIGUEZ" userId="3fdd7208-0adc-40d2-a594-662a5d66d0ad" providerId="ADAL" clId="{359FD5A0-C0E1-4F46-AEB0-51555EFEF171}" dt="2025-10-15T06:55:52.381" v="12225" actId="962"/>
          <ac:spMkLst>
            <pc:docMk/>
            <pc:sldMk cId="2706536232" sldId="2922"/>
            <ac:spMk id="8" creationId="{7FCC2C38-448A-E00C-5C28-5909CD3DE447}"/>
          </ac:spMkLst>
        </pc:spChg>
        <pc:picChg chg="mod">
          <ac:chgData name="VICTOR JOSE GONZALEZ RODRIGUEZ" userId="3fdd7208-0adc-40d2-a594-662a5d66d0ad" providerId="ADAL" clId="{359FD5A0-C0E1-4F46-AEB0-51555EFEF171}" dt="2025-10-15T06:56:07.306" v="12267" actId="962"/>
          <ac:picMkLst>
            <pc:docMk/>
            <pc:sldMk cId="2706536232" sldId="2922"/>
            <ac:picMk id="14" creationId="{41F8A266-3D8F-6912-D3C0-8DFFF3C7FA3B}"/>
          </ac:picMkLst>
        </pc:picChg>
        <pc:picChg chg="mod">
          <ac:chgData name="VICTOR JOSE GONZALEZ RODRIGUEZ" userId="3fdd7208-0adc-40d2-a594-662a5d66d0ad" providerId="ADAL" clId="{359FD5A0-C0E1-4F46-AEB0-51555EFEF171}" dt="2025-10-15T06:56:24.261" v="12337" actId="962"/>
          <ac:picMkLst>
            <pc:docMk/>
            <pc:sldMk cId="2706536232" sldId="2922"/>
            <ac:picMk id="16" creationId="{C568D601-F5BA-E567-7283-CD40D827DB6D}"/>
          </ac:picMkLst>
        </pc:picChg>
      </pc:sldChg>
      <pc:sldChg chg="modSp mod">
        <pc:chgData name="VICTOR JOSE GONZALEZ RODRIGUEZ" userId="3fdd7208-0adc-40d2-a594-662a5d66d0ad" providerId="ADAL" clId="{359FD5A0-C0E1-4F46-AEB0-51555EFEF171}" dt="2025-10-15T06:56:42.753" v="12339" actId="13244"/>
        <pc:sldMkLst>
          <pc:docMk/>
          <pc:sldMk cId="3194339697" sldId="2923"/>
        </pc:sldMkLst>
        <pc:spChg chg="mod">
          <ac:chgData name="VICTOR JOSE GONZALEZ RODRIGUEZ" userId="3fdd7208-0adc-40d2-a594-662a5d66d0ad" providerId="ADAL" clId="{359FD5A0-C0E1-4F46-AEB0-51555EFEF171}" dt="2025-10-15T06:56:38.725" v="12338" actId="962"/>
          <ac:spMkLst>
            <pc:docMk/>
            <pc:sldMk cId="3194339697" sldId="2923"/>
            <ac:spMk id="2" creationId="{691B475C-BD37-377B-DC9F-997325138CBF}"/>
          </ac:spMkLst>
        </pc:spChg>
        <pc:spChg chg="mod">
          <ac:chgData name="VICTOR JOSE GONZALEZ RODRIGUEZ" userId="3fdd7208-0adc-40d2-a594-662a5d66d0ad" providerId="ADAL" clId="{359FD5A0-C0E1-4F46-AEB0-51555EFEF171}" dt="2025-10-15T06:56:38.725" v="12338" actId="962"/>
          <ac:spMkLst>
            <pc:docMk/>
            <pc:sldMk cId="3194339697" sldId="2923"/>
            <ac:spMk id="3" creationId="{50729048-BD9E-7F23-937C-680314F4D40A}"/>
          </ac:spMkLst>
        </pc:spChg>
        <pc:spChg chg="mod">
          <ac:chgData name="VICTOR JOSE GONZALEZ RODRIGUEZ" userId="3fdd7208-0adc-40d2-a594-662a5d66d0ad" providerId="ADAL" clId="{359FD5A0-C0E1-4F46-AEB0-51555EFEF171}" dt="2025-10-15T06:56:38.725" v="12338" actId="962"/>
          <ac:spMkLst>
            <pc:docMk/>
            <pc:sldMk cId="3194339697" sldId="2923"/>
            <ac:spMk id="4" creationId="{3DE87A2B-F4F7-4EB5-8238-6903AFAE1592}"/>
          </ac:spMkLst>
        </pc:spChg>
        <pc:spChg chg="mod">
          <ac:chgData name="VICTOR JOSE GONZALEZ RODRIGUEZ" userId="3fdd7208-0adc-40d2-a594-662a5d66d0ad" providerId="ADAL" clId="{359FD5A0-C0E1-4F46-AEB0-51555EFEF171}" dt="2025-10-15T06:56:38.725" v="12338" actId="962"/>
          <ac:spMkLst>
            <pc:docMk/>
            <pc:sldMk cId="3194339697" sldId="2923"/>
            <ac:spMk id="5" creationId="{243A1E80-926E-D86A-80E8-DC412739C376}"/>
          </ac:spMkLst>
        </pc:spChg>
        <pc:spChg chg="mod">
          <ac:chgData name="VICTOR JOSE GONZALEZ RODRIGUEZ" userId="3fdd7208-0adc-40d2-a594-662a5d66d0ad" providerId="ADAL" clId="{359FD5A0-C0E1-4F46-AEB0-51555EFEF171}" dt="2025-10-15T06:56:38.725" v="12338" actId="962"/>
          <ac:spMkLst>
            <pc:docMk/>
            <pc:sldMk cId="3194339697" sldId="2923"/>
            <ac:spMk id="6" creationId="{5A495FEE-CE3C-2D9A-36C5-85A0AD91A33F}"/>
          </ac:spMkLst>
        </pc:spChg>
        <pc:spChg chg="mod">
          <ac:chgData name="VICTOR JOSE GONZALEZ RODRIGUEZ" userId="3fdd7208-0adc-40d2-a594-662a5d66d0ad" providerId="ADAL" clId="{359FD5A0-C0E1-4F46-AEB0-51555EFEF171}" dt="2025-10-15T06:56:38.725" v="12338" actId="962"/>
          <ac:spMkLst>
            <pc:docMk/>
            <pc:sldMk cId="3194339697" sldId="2923"/>
            <ac:spMk id="7" creationId="{E53E28B5-ABAE-0054-F3AD-F049908A6456}"/>
          </ac:spMkLst>
        </pc:spChg>
        <pc:spChg chg="mod">
          <ac:chgData name="VICTOR JOSE GONZALEZ RODRIGUEZ" userId="3fdd7208-0adc-40d2-a594-662a5d66d0ad" providerId="ADAL" clId="{359FD5A0-C0E1-4F46-AEB0-51555EFEF171}" dt="2025-10-15T06:56:38.725" v="12338" actId="962"/>
          <ac:spMkLst>
            <pc:docMk/>
            <pc:sldMk cId="3194339697" sldId="2923"/>
            <ac:spMk id="8" creationId="{5F9023ED-9EBD-6E32-181A-3DA1777D9B9A}"/>
          </ac:spMkLst>
        </pc:spChg>
        <pc:spChg chg="ord">
          <ac:chgData name="VICTOR JOSE GONZALEZ RODRIGUEZ" userId="3fdd7208-0adc-40d2-a594-662a5d66d0ad" providerId="ADAL" clId="{359FD5A0-C0E1-4F46-AEB0-51555EFEF171}" dt="2025-10-15T06:56:42.753" v="12339" actId="13244"/>
          <ac:spMkLst>
            <pc:docMk/>
            <pc:sldMk cId="3194339697" sldId="2923"/>
            <ac:spMk id="14" creationId="{9DBCB0D6-26D5-CDFF-4D3E-AF68C310B340}"/>
          </ac:spMkLst>
        </pc:spChg>
      </pc:sldChg>
      <pc:sldChg chg="modSp mod">
        <pc:chgData name="VICTOR JOSE GONZALEZ RODRIGUEZ" userId="3fdd7208-0adc-40d2-a594-662a5d66d0ad" providerId="ADAL" clId="{359FD5A0-C0E1-4F46-AEB0-51555EFEF171}" dt="2025-10-15T06:56:50.210" v="12340" actId="962"/>
        <pc:sldMkLst>
          <pc:docMk/>
          <pc:sldMk cId="2137195508" sldId="2924"/>
        </pc:sldMkLst>
        <pc:spChg chg="mod">
          <ac:chgData name="VICTOR JOSE GONZALEZ RODRIGUEZ" userId="3fdd7208-0adc-40d2-a594-662a5d66d0ad" providerId="ADAL" clId="{359FD5A0-C0E1-4F46-AEB0-51555EFEF171}" dt="2025-10-15T06:56:50.210" v="12340" actId="962"/>
          <ac:spMkLst>
            <pc:docMk/>
            <pc:sldMk cId="2137195508" sldId="2924"/>
            <ac:spMk id="2" creationId="{7FBD74ED-6820-0B05-7A4F-F3E3E5C38964}"/>
          </ac:spMkLst>
        </pc:spChg>
        <pc:spChg chg="mod">
          <ac:chgData name="VICTOR JOSE GONZALEZ RODRIGUEZ" userId="3fdd7208-0adc-40d2-a594-662a5d66d0ad" providerId="ADAL" clId="{359FD5A0-C0E1-4F46-AEB0-51555EFEF171}" dt="2025-10-15T06:56:50.210" v="12340" actId="962"/>
          <ac:spMkLst>
            <pc:docMk/>
            <pc:sldMk cId="2137195508" sldId="2924"/>
            <ac:spMk id="3" creationId="{557D436D-DAFA-142B-19B4-A5F5B151FB8F}"/>
          </ac:spMkLst>
        </pc:spChg>
        <pc:spChg chg="mod">
          <ac:chgData name="VICTOR JOSE GONZALEZ RODRIGUEZ" userId="3fdd7208-0adc-40d2-a594-662a5d66d0ad" providerId="ADAL" clId="{359FD5A0-C0E1-4F46-AEB0-51555EFEF171}" dt="2025-10-15T06:56:50.210" v="12340" actId="962"/>
          <ac:spMkLst>
            <pc:docMk/>
            <pc:sldMk cId="2137195508" sldId="2924"/>
            <ac:spMk id="4" creationId="{F00D8A6A-1997-3241-B5CA-37E42E4F92EA}"/>
          </ac:spMkLst>
        </pc:spChg>
        <pc:spChg chg="mod">
          <ac:chgData name="VICTOR JOSE GONZALEZ RODRIGUEZ" userId="3fdd7208-0adc-40d2-a594-662a5d66d0ad" providerId="ADAL" clId="{359FD5A0-C0E1-4F46-AEB0-51555EFEF171}" dt="2025-10-15T06:56:50.210" v="12340" actId="962"/>
          <ac:spMkLst>
            <pc:docMk/>
            <pc:sldMk cId="2137195508" sldId="2924"/>
            <ac:spMk id="5" creationId="{1D548146-6A19-D083-2B53-4141F59E3C01}"/>
          </ac:spMkLst>
        </pc:spChg>
        <pc:spChg chg="mod">
          <ac:chgData name="VICTOR JOSE GONZALEZ RODRIGUEZ" userId="3fdd7208-0adc-40d2-a594-662a5d66d0ad" providerId="ADAL" clId="{359FD5A0-C0E1-4F46-AEB0-51555EFEF171}" dt="2025-10-15T06:56:50.210" v="12340" actId="962"/>
          <ac:spMkLst>
            <pc:docMk/>
            <pc:sldMk cId="2137195508" sldId="2924"/>
            <ac:spMk id="6" creationId="{FC986437-5575-8BE8-A1A0-61497E31BDCA}"/>
          </ac:spMkLst>
        </pc:spChg>
        <pc:spChg chg="mod">
          <ac:chgData name="VICTOR JOSE GONZALEZ RODRIGUEZ" userId="3fdd7208-0adc-40d2-a594-662a5d66d0ad" providerId="ADAL" clId="{359FD5A0-C0E1-4F46-AEB0-51555EFEF171}" dt="2025-10-15T06:56:50.210" v="12340" actId="962"/>
          <ac:spMkLst>
            <pc:docMk/>
            <pc:sldMk cId="2137195508" sldId="2924"/>
            <ac:spMk id="7" creationId="{D47A2433-0FFE-5338-0380-86E82EFFB4A0}"/>
          </ac:spMkLst>
        </pc:spChg>
        <pc:spChg chg="mod">
          <ac:chgData name="VICTOR JOSE GONZALEZ RODRIGUEZ" userId="3fdd7208-0adc-40d2-a594-662a5d66d0ad" providerId="ADAL" clId="{359FD5A0-C0E1-4F46-AEB0-51555EFEF171}" dt="2025-10-15T06:56:50.210" v="12340" actId="962"/>
          <ac:spMkLst>
            <pc:docMk/>
            <pc:sldMk cId="2137195508" sldId="2924"/>
            <ac:spMk id="8" creationId="{7F91B0D3-7F9F-0271-A895-104F1BD9A648}"/>
          </ac:spMkLst>
        </pc:spChg>
      </pc:sldChg>
      <pc:sldChg chg="modSp mod">
        <pc:chgData name="VICTOR JOSE GONZALEZ RODRIGUEZ" userId="3fdd7208-0adc-40d2-a594-662a5d66d0ad" providerId="ADAL" clId="{359FD5A0-C0E1-4F46-AEB0-51555EFEF171}" dt="2025-10-15T06:56:57.987" v="12341" actId="962"/>
        <pc:sldMkLst>
          <pc:docMk/>
          <pc:sldMk cId="1389590383" sldId="2925"/>
        </pc:sldMkLst>
        <pc:spChg chg="mod">
          <ac:chgData name="VICTOR JOSE GONZALEZ RODRIGUEZ" userId="3fdd7208-0adc-40d2-a594-662a5d66d0ad" providerId="ADAL" clId="{359FD5A0-C0E1-4F46-AEB0-51555EFEF171}" dt="2025-10-15T06:56:57.987" v="12341" actId="962"/>
          <ac:spMkLst>
            <pc:docMk/>
            <pc:sldMk cId="1389590383" sldId="2925"/>
            <ac:spMk id="2" creationId="{1AB15A77-3C9F-139B-8D41-31410B8596CE}"/>
          </ac:spMkLst>
        </pc:spChg>
        <pc:spChg chg="mod">
          <ac:chgData name="VICTOR JOSE GONZALEZ RODRIGUEZ" userId="3fdd7208-0adc-40d2-a594-662a5d66d0ad" providerId="ADAL" clId="{359FD5A0-C0E1-4F46-AEB0-51555EFEF171}" dt="2025-10-15T06:56:57.987" v="12341" actId="962"/>
          <ac:spMkLst>
            <pc:docMk/>
            <pc:sldMk cId="1389590383" sldId="2925"/>
            <ac:spMk id="3" creationId="{BEBCAFEE-B7B1-D859-4109-860CD459EA2A}"/>
          </ac:spMkLst>
        </pc:spChg>
        <pc:spChg chg="mod">
          <ac:chgData name="VICTOR JOSE GONZALEZ RODRIGUEZ" userId="3fdd7208-0adc-40d2-a594-662a5d66d0ad" providerId="ADAL" clId="{359FD5A0-C0E1-4F46-AEB0-51555EFEF171}" dt="2025-10-15T06:56:57.987" v="12341" actId="962"/>
          <ac:spMkLst>
            <pc:docMk/>
            <pc:sldMk cId="1389590383" sldId="2925"/>
            <ac:spMk id="4" creationId="{2B707663-F399-CE87-7937-6255A3ED534E}"/>
          </ac:spMkLst>
        </pc:spChg>
        <pc:spChg chg="mod">
          <ac:chgData name="VICTOR JOSE GONZALEZ RODRIGUEZ" userId="3fdd7208-0adc-40d2-a594-662a5d66d0ad" providerId="ADAL" clId="{359FD5A0-C0E1-4F46-AEB0-51555EFEF171}" dt="2025-10-15T06:56:57.987" v="12341" actId="962"/>
          <ac:spMkLst>
            <pc:docMk/>
            <pc:sldMk cId="1389590383" sldId="2925"/>
            <ac:spMk id="5" creationId="{571AB9AA-203D-10D4-4889-75F428186209}"/>
          </ac:spMkLst>
        </pc:spChg>
        <pc:spChg chg="mod">
          <ac:chgData name="VICTOR JOSE GONZALEZ RODRIGUEZ" userId="3fdd7208-0adc-40d2-a594-662a5d66d0ad" providerId="ADAL" clId="{359FD5A0-C0E1-4F46-AEB0-51555EFEF171}" dt="2025-10-15T06:56:57.987" v="12341" actId="962"/>
          <ac:spMkLst>
            <pc:docMk/>
            <pc:sldMk cId="1389590383" sldId="2925"/>
            <ac:spMk id="6" creationId="{E977FC6B-10A6-E05F-632F-FB11B9E84F9C}"/>
          </ac:spMkLst>
        </pc:spChg>
        <pc:spChg chg="mod">
          <ac:chgData name="VICTOR JOSE GONZALEZ RODRIGUEZ" userId="3fdd7208-0adc-40d2-a594-662a5d66d0ad" providerId="ADAL" clId="{359FD5A0-C0E1-4F46-AEB0-51555EFEF171}" dt="2025-10-15T06:56:57.987" v="12341" actId="962"/>
          <ac:spMkLst>
            <pc:docMk/>
            <pc:sldMk cId="1389590383" sldId="2925"/>
            <ac:spMk id="7" creationId="{413CA379-D437-2828-6E2E-5382E303806E}"/>
          </ac:spMkLst>
        </pc:spChg>
        <pc:spChg chg="mod">
          <ac:chgData name="VICTOR JOSE GONZALEZ RODRIGUEZ" userId="3fdd7208-0adc-40d2-a594-662a5d66d0ad" providerId="ADAL" clId="{359FD5A0-C0E1-4F46-AEB0-51555EFEF171}" dt="2025-10-15T06:56:57.987" v="12341" actId="962"/>
          <ac:spMkLst>
            <pc:docMk/>
            <pc:sldMk cId="1389590383" sldId="2925"/>
            <ac:spMk id="8" creationId="{2F29A220-20C9-4494-A639-A6409E176925}"/>
          </ac:spMkLst>
        </pc:spChg>
      </pc:sldChg>
      <pc:sldChg chg="modSp mod">
        <pc:chgData name="VICTOR JOSE GONZALEZ RODRIGUEZ" userId="3fdd7208-0adc-40d2-a594-662a5d66d0ad" providerId="ADAL" clId="{359FD5A0-C0E1-4F46-AEB0-51555EFEF171}" dt="2025-10-15T06:57:03.902" v="12342" actId="962"/>
        <pc:sldMkLst>
          <pc:docMk/>
          <pc:sldMk cId="2076891724" sldId="2926"/>
        </pc:sldMkLst>
        <pc:spChg chg="mod">
          <ac:chgData name="VICTOR JOSE GONZALEZ RODRIGUEZ" userId="3fdd7208-0adc-40d2-a594-662a5d66d0ad" providerId="ADAL" clId="{359FD5A0-C0E1-4F46-AEB0-51555EFEF171}" dt="2025-10-15T06:57:03.902" v="12342" actId="962"/>
          <ac:spMkLst>
            <pc:docMk/>
            <pc:sldMk cId="2076891724" sldId="2926"/>
            <ac:spMk id="2" creationId="{CCACD88C-BE7D-CF9A-AE84-11AF81BB6E76}"/>
          </ac:spMkLst>
        </pc:spChg>
        <pc:spChg chg="mod">
          <ac:chgData name="VICTOR JOSE GONZALEZ RODRIGUEZ" userId="3fdd7208-0adc-40d2-a594-662a5d66d0ad" providerId="ADAL" clId="{359FD5A0-C0E1-4F46-AEB0-51555EFEF171}" dt="2025-10-15T06:57:03.902" v="12342" actId="962"/>
          <ac:spMkLst>
            <pc:docMk/>
            <pc:sldMk cId="2076891724" sldId="2926"/>
            <ac:spMk id="3" creationId="{D7065459-AB22-DD2E-57F6-BB6227EDB0CD}"/>
          </ac:spMkLst>
        </pc:spChg>
        <pc:spChg chg="mod">
          <ac:chgData name="VICTOR JOSE GONZALEZ RODRIGUEZ" userId="3fdd7208-0adc-40d2-a594-662a5d66d0ad" providerId="ADAL" clId="{359FD5A0-C0E1-4F46-AEB0-51555EFEF171}" dt="2025-10-15T06:57:03.902" v="12342" actId="962"/>
          <ac:spMkLst>
            <pc:docMk/>
            <pc:sldMk cId="2076891724" sldId="2926"/>
            <ac:spMk id="4" creationId="{A634B3A5-33C1-ED22-7C12-E13E77346A43}"/>
          </ac:spMkLst>
        </pc:spChg>
        <pc:spChg chg="mod">
          <ac:chgData name="VICTOR JOSE GONZALEZ RODRIGUEZ" userId="3fdd7208-0adc-40d2-a594-662a5d66d0ad" providerId="ADAL" clId="{359FD5A0-C0E1-4F46-AEB0-51555EFEF171}" dt="2025-10-15T06:57:03.902" v="12342" actId="962"/>
          <ac:spMkLst>
            <pc:docMk/>
            <pc:sldMk cId="2076891724" sldId="2926"/>
            <ac:spMk id="5" creationId="{2F37372B-6C14-FDC2-30FC-1ACDE1EAF9BB}"/>
          </ac:spMkLst>
        </pc:spChg>
        <pc:spChg chg="mod">
          <ac:chgData name="VICTOR JOSE GONZALEZ RODRIGUEZ" userId="3fdd7208-0adc-40d2-a594-662a5d66d0ad" providerId="ADAL" clId="{359FD5A0-C0E1-4F46-AEB0-51555EFEF171}" dt="2025-10-15T06:57:03.902" v="12342" actId="962"/>
          <ac:spMkLst>
            <pc:docMk/>
            <pc:sldMk cId="2076891724" sldId="2926"/>
            <ac:spMk id="6" creationId="{1D840BA1-46D2-C7B4-67A9-B3E465E4CDB0}"/>
          </ac:spMkLst>
        </pc:spChg>
        <pc:spChg chg="mod">
          <ac:chgData name="VICTOR JOSE GONZALEZ RODRIGUEZ" userId="3fdd7208-0adc-40d2-a594-662a5d66d0ad" providerId="ADAL" clId="{359FD5A0-C0E1-4F46-AEB0-51555EFEF171}" dt="2025-10-15T06:57:03.902" v="12342" actId="962"/>
          <ac:spMkLst>
            <pc:docMk/>
            <pc:sldMk cId="2076891724" sldId="2926"/>
            <ac:spMk id="7" creationId="{916851A6-CFE2-C678-436C-68747F3D2DCE}"/>
          </ac:spMkLst>
        </pc:spChg>
        <pc:spChg chg="mod">
          <ac:chgData name="VICTOR JOSE GONZALEZ RODRIGUEZ" userId="3fdd7208-0adc-40d2-a594-662a5d66d0ad" providerId="ADAL" clId="{359FD5A0-C0E1-4F46-AEB0-51555EFEF171}" dt="2025-10-15T06:57:03.902" v="12342" actId="962"/>
          <ac:spMkLst>
            <pc:docMk/>
            <pc:sldMk cId="2076891724" sldId="2926"/>
            <ac:spMk id="8" creationId="{E57AADF8-D3B3-AD4C-6A1F-7F6E9BA73F5C}"/>
          </ac:spMkLst>
        </pc:spChg>
      </pc:sldChg>
      <pc:sldChg chg="modSp mod">
        <pc:chgData name="VICTOR JOSE GONZALEZ RODRIGUEZ" userId="3fdd7208-0adc-40d2-a594-662a5d66d0ad" providerId="ADAL" clId="{359FD5A0-C0E1-4F46-AEB0-51555EFEF171}" dt="2025-10-15T06:57:36.855" v="12465" actId="962"/>
        <pc:sldMkLst>
          <pc:docMk/>
          <pc:sldMk cId="915565113" sldId="2928"/>
        </pc:sldMkLst>
        <pc:spChg chg="mod">
          <ac:chgData name="VICTOR JOSE GONZALEZ RODRIGUEZ" userId="3fdd7208-0adc-40d2-a594-662a5d66d0ad" providerId="ADAL" clId="{359FD5A0-C0E1-4F46-AEB0-51555EFEF171}" dt="2025-10-15T06:57:11.030" v="12343" actId="962"/>
          <ac:spMkLst>
            <pc:docMk/>
            <pc:sldMk cId="915565113" sldId="2928"/>
            <ac:spMk id="2" creationId="{F546C69F-B731-798F-3390-2A66E75AF042}"/>
          </ac:spMkLst>
        </pc:spChg>
        <pc:spChg chg="mod">
          <ac:chgData name="VICTOR JOSE GONZALEZ RODRIGUEZ" userId="3fdd7208-0adc-40d2-a594-662a5d66d0ad" providerId="ADAL" clId="{359FD5A0-C0E1-4F46-AEB0-51555EFEF171}" dt="2025-10-15T06:57:11.030" v="12343" actId="962"/>
          <ac:spMkLst>
            <pc:docMk/>
            <pc:sldMk cId="915565113" sldId="2928"/>
            <ac:spMk id="3" creationId="{CA5FE172-591D-B108-7FB8-1622CC5D3D1E}"/>
          </ac:spMkLst>
        </pc:spChg>
        <pc:spChg chg="mod">
          <ac:chgData name="VICTOR JOSE GONZALEZ RODRIGUEZ" userId="3fdd7208-0adc-40d2-a594-662a5d66d0ad" providerId="ADAL" clId="{359FD5A0-C0E1-4F46-AEB0-51555EFEF171}" dt="2025-10-15T06:57:11.030" v="12343" actId="962"/>
          <ac:spMkLst>
            <pc:docMk/>
            <pc:sldMk cId="915565113" sldId="2928"/>
            <ac:spMk id="4" creationId="{41A984DA-B3CD-7BA5-DC52-08CB2F7EF762}"/>
          </ac:spMkLst>
        </pc:spChg>
        <pc:spChg chg="mod">
          <ac:chgData name="VICTOR JOSE GONZALEZ RODRIGUEZ" userId="3fdd7208-0adc-40d2-a594-662a5d66d0ad" providerId="ADAL" clId="{359FD5A0-C0E1-4F46-AEB0-51555EFEF171}" dt="2025-10-15T06:57:11.030" v="12343" actId="962"/>
          <ac:spMkLst>
            <pc:docMk/>
            <pc:sldMk cId="915565113" sldId="2928"/>
            <ac:spMk id="5" creationId="{93174110-0537-7F9D-8731-C3374FFD5568}"/>
          </ac:spMkLst>
        </pc:spChg>
        <pc:spChg chg="mod">
          <ac:chgData name="VICTOR JOSE GONZALEZ RODRIGUEZ" userId="3fdd7208-0adc-40d2-a594-662a5d66d0ad" providerId="ADAL" clId="{359FD5A0-C0E1-4F46-AEB0-51555EFEF171}" dt="2025-10-15T06:57:11.030" v="12343" actId="962"/>
          <ac:spMkLst>
            <pc:docMk/>
            <pc:sldMk cId="915565113" sldId="2928"/>
            <ac:spMk id="6" creationId="{3C65485B-7207-5144-FA4D-62ED31FB2FC9}"/>
          </ac:spMkLst>
        </pc:spChg>
        <pc:spChg chg="mod">
          <ac:chgData name="VICTOR JOSE GONZALEZ RODRIGUEZ" userId="3fdd7208-0adc-40d2-a594-662a5d66d0ad" providerId="ADAL" clId="{359FD5A0-C0E1-4F46-AEB0-51555EFEF171}" dt="2025-10-15T06:57:11.030" v="12343" actId="962"/>
          <ac:spMkLst>
            <pc:docMk/>
            <pc:sldMk cId="915565113" sldId="2928"/>
            <ac:spMk id="7" creationId="{F8239293-5247-19EE-BE71-0E28B2B5ABED}"/>
          </ac:spMkLst>
        </pc:spChg>
        <pc:spChg chg="mod">
          <ac:chgData name="VICTOR JOSE GONZALEZ RODRIGUEZ" userId="3fdd7208-0adc-40d2-a594-662a5d66d0ad" providerId="ADAL" clId="{359FD5A0-C0E1-4F46-AEB0-51555EFEF171}" dt="2025-10-15T06:57:11.030" v="12343" actId="962"/>
          <ac:spMkLst>
            <pc:docMk/>
            <pc:sldMk cId="915565113" sldId="2928"/>
            <ac:spMk id="8" creationId="{A82923BB-9656-6257-1852-4140EFC38FA9}"/>
          </ac:spMkLst>
        </pc:spChg>
        <pc:picChg chg="mod">
          <ac:chgData name="VICTOR JOSE GONZALEZ RODRIGUEZ" userId="3fdd7208-0adc-40d2-a594-662a5d66d0ad" providerId="ADAL" clId="{359FD5A0-C0E1-4F46-AEB0-51555EFEF171}" dt="2025-10-15T06:57:36.855" v="12465" actId="962"/>
          <ac:picMkLst>
            <pc:docMk/>
            <pc:sldMk cId="915565113" sldId="2928"/>
            <ac:picMk id="12" creationId="{AA6E5E02-7E72-FCDE-FEEA-74CCC650F8DB}"/>
          </ac:picMkLst>
        </pc:picChg>
      </pc:sldChg>
      <pc:sldChg chg="modSp mod">
        <pc:chgData name="VICTOR JOSE GONZALEZ RODRIGUEZ" userId="3fdd7208-0adc-40d2-a594-662a5d66d0ad" providerId="ADAL" clId="{359FD5A0-C0E1-4F46-AEB0-51555EFEF171}" dt="2025-10-15T06:57:42.451" v="12466" actId="962"/>
        <pc:sldMkLst>
          <pc:docMk/>
          <pc:sldMk cId="3492821214" sldId="2929"/>
        </pc:sldMkLst>
        <pc:spChg chg="mod">
          <ac:chgData name="VICTOR JOSE GONZALEZ RODRIGUEZ" userId="3fdd7208-0adc-40d2-a594-662a5d66d0ad" providerId="ADAL" clId="{359FD5A0-C0E1-4F46-AEB0-51555EFEF171}" dt="2025-10-15T06:57:42.451" v="12466" actId="962"/>
          <ac:spMkLst>
            <pc:docMk/>
            <pc:sldMk cId="3492821214" sldId="2929"/>
            <ac:spMk id="2" creationId="{A3A690E0-8627-6263-0209-0A467797EAA6}"/>
          </ac:spMkLst>
        </pc:spChg>
        <pc:spChg chg="mod">
          <ac:chgData name="VICTOR JOSE GONZALEZ RODRIGUEZ" userId="3fdd7208-0adc-40d2-a594-662a5d66d0ad" providerId="ADAL" clId="{359FD5A0-C0E1-4F46-AEB0-51555EFEF171}" dt="2025-10-15T06:57:42.451" v="12466" actId="962"/>
          <ac:spMkLst>
            <pc:docMk/>
            <pc:sldMk cId="3492821214" sldId="2929"/>
            <ac:spMk id="3" creationId="{1D6A21E0-07B6-B8FA-07E2-D2B22445AC6E}"/>
          </ac:spMkLst>
        </pc:spChg>
        <pc:spChg chg="mod">
          <ac:chgData name="VICTOR JOSE GONZALEZ RODRIGUEZ" userId="3fdd7208-0adc-40d2-a594-662a5d66d0ad" providerId="ADAL" clId="{359FD5A0-C0E1-4F46-AEB0-51555EFEF171}" dt="2025-10-15T06:57:42.451" v="12466" actId="962"/>
          <ac:spMkLst>
            <pc:docMk/>
            <pc:sldMk cId="3492821214" sldId="2929"/>
            <ac:spMk id="4" creationId="{A756B54F-80BB-5D19-2652-4FF620D2402F}"/>
          </ac:spMkLst>
        </pc:spChg>
        <pc:spChg chg="mod">
          <ac:chgData name="VICTOR JOSE GONZALEZ RODRIGUEZ" userId="3fdd7208-0adc-40d2-a594-662a5d66d0ad" providerId="ADAL" clId="{359FD5A0-C0E1-4F46-AEB0-51555EFEF171}" dt="2025-10-15T06:57:42.451" v="12466" actId="962"/>
          <ac:spMkLst>
            <pc:docMk/>
            <pc:sldMk cId="3492821214" sldId="2929"/>
            <ac:spMk id="5" creationId="{882764AD-F0F3-B2D9-6391-CEC4C9C19DD2}"/>
          </ac:spMkLst>
        </pc:spChg>
        <pc:spChg chg="mod">
          <ac:chgData name="VICTOR JOSE GONZALEZ RODRIGUEZ" userId="3fdd7208-0adc-40d2-a594-662a5d66d0ad" providerId="ADAL" clId="{359FD5A0-C0E1-4F46-AEB0-51555EFEF171}" dt="2025-10-15T06:57:42.451" v="12466" actId="962"/>
          <ac:spMkLst>
            <pc:docMk/>
            <pc:sldMk cId="3492821214" sldId="2929"/>
            <ac:spMk id="6" creationId="{1F50C7AE-0552-5C6B-1A30-B1E86E8B98C6}"/>
          </ac:spMkLst>
        </pc:spChg>
        <pc:spChg chg="mod">
          <ac:chgData name="VICTOR JOSE GONZALEZ RODRIGUEZ" userId="3fdd7208-0adc-40d2-a594-662a5d66d0ad" providerId="ADAL" clId="{359FD5A0-C0E1-4F46-AEB0-51555EFEF171}" dt="2025-10-15T06:57:42.451" v="12466" actId="962"/>
          <ac:spMkLst>
            <pc:docMk/>
            <pc:sldMk cId="3492821214" sldId="2929"/>
            <ac:spMk id="7" creationId="{93EEE973-5FF8-3D3E-8EA5-BFBCE0815BD3}"/>
          </ac:spMkLst>
        </pc:spChg>
        <pc:spChg chg="mod">
          <ac:chgData name="VICTOR JOSE GONZALEZ RODRIGUEZ" userId="3fdd7208-0adc-40d2-a594-662a5d66d0ad" providerId="ADAL" clId="{359FD5A0-C0E1-4F46-AEB0-51555EFEF171}" dt="2025-10-15T06:57:42.451" v="12466" actId="962"/>
          <ac:spMkLst>
            <pc:docMk/>
            <pc:sldMk cId="3492821214" sldId="2929"/>
            <ac:spMk id="8" creationId="{6C64723A-F5DA-968F-8BF5-2F078D101C5C}"/>
          </ac:spMkLst>
        </pc:spChg>
      </pc:sldChg>
      <pc:sldChg chg="modSp mod">
        <pc:chgData name="VICTOR JOSE GONZALEZ RODRIGUEZ" userId="3fdd7208-0adc-40d2-a594-662a5d66d0ad" providerId="ADAL" clId="{359FD5A0-C0E1-4F46-AEB0-51555EFEF171}" dt="2025-10-15T06:59:08.323" v="12688" actId="962"/>
        <pc:sldMkLst>
          <pc:docMk/>
          <pc:sldMk cId="2047663105" sldId="2930"/>
        </pc:sldMkLst>
        <pc:spChg chg="mod">
          <ac:chgData name="VICTOR JOSE GONZALEZ RODRIGUEZ" userId="3fdd7208-0adc-40d2-a594-662a5d66d0ad" providerId="ADAL" clId="{359FD5A0-C0E1-4F46-AEB0-51555EFEF171}" dt="2025-10-15T06:57:46.640" v="12467" actId="962"/>
          <ac:spMkLst>
            <pc:docMk/>
            <pc:sldMk cId="2047663105" sldId="2930"/>
            <ac:spMk id="4" creationId="{A866A88E-D7B2-D188-AAAD-69E1D1C06739}"/>
          </ac:spMkLst>
        </pc:spChg>
        <pc:spChg chg="mod">
          <ac:chgData name="VICTOR JOSE GONZALEZ RODRIGUEZ" userId="3fdd7208-0adc-40d2-a594-662a5d66d0ad" providerId="ADAL" clId="{359FD5A0-C0E1-4F46-AEB0-51555EFEF171}" dt="2025-10-15T06:57:46.640" v="12467" actId="962"/>
          <ac:spMkLst>
            <pc:docMk/>
            <pc:sldMk cId="2047663105" sldId="2930"/>
            <ac:spMk id="5" creationId="{1CAF1E70-8310-4C26-E21F-3E6D5BB2D6A1}"/>
          </ac:spMkLst>
        </pc:spChg>
        <pc:spChg chg="mod">
          <ac:chgData name="VICTOR JOSE GONZALEZ RODRIGUEZ" userId="3fdd7208-0adc-40d2-a594-662a5d66d0ad" providerId="ADAL" clId="{359FD5A0-C0E1-4F46-AEB0-51555EFEF171}" dt="2025-10-15T06:57:46.640" v="12467" actId="962"/>
          <ac:spMkLst>
            <pc:docMk/>
            <pc:sldMk cId="2047663105" sldId="2930"/>
            <ac:spMk id="6" creationId="{7C273CBE-C9BE-EDB1-2E97-096029E72AC1}"/>
          </ac:spMkLst>
        </pc:spChg>
        <pc:spChg chg="mod">
          <ac:chgData name="VICTOR JOSE GONZALEZ RODRIGUEZ" userId="3fdd7208-0adc-40d2-a594-662a5d66d0ad" providerId="ADAL" clId="{359FD5A0-C0E1-4F46-AEB0-51555EFEF171}" dt="2025-10-15T06:57:46.640" v="12467" actId="962"/>
          <ac:spMkLst>
            <pc:docMk/>
            <pc:sldMk cId="2047663105" sldId="2930"/>
            <ac:spMk id="7" creationId="{FF886AB7-E01D-74F5-7941-9A74569C1BD4}"/>
          </ac:spMkLst>
        </pc:spChg>
        <pc:spChg chg="mod">
          <ac:chgData name="VICTOR JOSE GONZALEZ RODRIGUEZ" userId="3fdd7208-0adc-40d2-a594-662a5d66d0ad" providerId="ADAL" clId="{359FD5A0-C0E1-4F46-AEB0-51555EFEF171}" dt="2025-10-15T06:57:46.640" v="12467" actId="962"/>
          <ac:spMkLst>
            <pc:docMk/>
            <pc:sldMk cId="2047663105" sldId="2930"/>
            <ac:spMk id="8" creationId="{9491E335-D050-6494-A7C1-1257CE8D4530}"/>
          </ac:spMkLst>
        </pc:spChg>
        <pc:spChg chg="mod">
          <ac:chgData name="VICTOR JOSE GONZALEZ RODRIGUEZ" userId="3fdd7208-0adc-40d2-a594-662a5d66d0ad" providerId="ADAL" clId="{359FD5A0-C0E1-4F46-AEB0-51555EFEF171}" dt="2025-10-15T06:57:46.640" v="12467" actId="962"/>
          <ac:spMkLst>
            <pc:docMk/>
            <pc:sldMk cId="2047663105" sldId="2930"/>
            <ac:spMk id="9" creationId="{02FA1BCF-4574-7022-E26F-E005E712BCBD}"/>
          </ac:spMkLst>
        </pc:spChg>
        <pc:spChg chg="mod">
          <ac:chgData name="VICTOR JOSE GONZALEZ RODRIGUEZ" userId="3fdd7208-0adc-40d2-a594-662a5d66d0ad" providerId="ADAL" clId="{359FD5A0-C0E1-4F46-AEB0-51555EFEF171}" dt="2025-10-15T06:57:46.640" v="12467" actId="962"/>
          <ac:spMkLst>
            <pc:docMk/>
            <pc:sldMk cId="2047663105" sldId="2930"/>
            <ac:spMk id="10" creationId="{72158C6E-AF62-598C-69E4-5F28674F1EB9}"/>
          </ac:spMkLst>
        </pc:spChg>
        <pc:picChg chg="mod ord">
          <ac:chgData name="VICTOR JOSE GONZALEZ RODRIGUEZ" userId="3fdd7208-0adc-40d2-a594-662a5d66d0ad" providerId="ADAL" clId="{359FD5A0-C0E1-4F46-AEB0-51555EFEF171}" dt="2025-10-15T06:59:08.323" v="12688" actId="962"/>
          <ac:picMkLst>
            <pc:docMk/>
            <pc:sldMk cId="2047663105" sldId="2930"/>
            <ac:picMk id="3" creationId="{BB4A8D0F-699D-49CB-590B-E24C10984575}"/>
          </ac:picMkLst>
        </pc:picChg>
        <pc:cxnChg chg="mod">
          <ac:chgData name="VICTOR JOSE GONZALEZ RODRIGUEZ" userId="3fdd7208-0adc-40d2-a594-662a5d66d0ad" providerId="ADAL" clId="{359FD5A0-C0E1-4F46-AEB0-51555EFEF171}" dt="2025-10-15T06:57:59.417" v="12470" actId="1076"/>
          <ac:cxnSpMkLst>
            <pc:docMk/>
            <pc:sldMk cId="2047663105" sldId="2930"/>
            <ac:cxnSpMk id="15" creationId="{D22B07C0-8700-5BE6-F8CA-7CB6A4551BD7}"/>
          </ac:cxnSpMkLst>
        </pc:cxnChg>
      </pc:sldChg>
      <pc:sldChg chg="modSp mod">
        <pc:chgData name="VICTOR JOSE GONZALEZ RODRIGUEZ" userId="3fdd7208-0adc-40d2-a594-662a5d66d0ad" providerId="ADAL" clId="{359FD5A0-C0E1-4F46-AEB0-51555EFEF171}" dt="2025-10-15T07:00:05.114" v="12856" actId="962"/>
        <pc:sldMkLst>
          <pc:docMk/>
          <pc:sldMk cId="4134442645" sldId="2931"/>
        </pc:sldMkLst>
        <pc:spChg chg="mod">
          <ac:chgData name="VICTOR JOSE GONZALEZ RODRIGUEZ" userId="3fdd7208-0adc-40d2-a594-662a5d66d0ad" providerId="ADAL" clId="{359FD5A0-C0E1-4F46-AEB0-51555EFEF171}" dt="2025-10-15T06:59:14.710" v="12689" actId="962"/>
          <ac:spMkLst>
            <pc:docMk/>
            <pc:sldMk cId="4134442645" sldId="2931"/>
            <ac:spMk id="3" creationId="{CAF9C838-4DA4-6D3C-E366-068E2F7ACD25}"/>
          </ac:spMkLst>
        </pc:spChg>
        <pc:spChg chg="mod">
          <ac:chgData name="VICTOR JOSE GONZALEZ RODRIGUEZ" userId="3fdd7208-0adc-40d2-a594-662a5d66d0ad" providerId="ADAL" clId="{359FD5A0-C0E1-4F46-AEB0-51555EFEF171}" dt="2025-10-15T06:59:14.710" v="12689" actId="962"/>
          <ac:spMkLst>
            <pc:docMk/>
            <pc:sldMk cId="4134442645" sldId="2931"/>
            <ac:spMk id="4" creationId="{9435DAF8-5650-B78D-4451-E9C9A93EE95F}"/>
          </ac:spMkLst>
        </pc:spChg>
        <pc:spChg chg="mod">
          <ac:chgData name="VICTOR JOSE GONZALEZ RODRIGUEZ" userId="3fdd7208-0adc-40d2-a594-662a5d66d0ad" providerId="ADAL" clId="{359FD5A0-C0E1-4F46-AEB0-51555EFEF171}" dt="2025-10-15T06:59:14.710" v="12689" actId="962"/>
          <ac:spMkLst>
            <pc:docMk/>
            <pc:sldMk cId="4134442645" sldId="2931"/>
            <ac:spMk id="5" creationId="{4B38F0F5-4635-2E1B-3DA8-17FACC9FF584}"/>
          </ac:spMkLst>
        </pc:spChg>
        <pc:spChg chg="mod">
          <ac:chgData name="VICTOR JOSE GONZALEZ RODRIGUEZ" userId="3fdd7208-0adc-40d2-a594-662a5d66d0ad" providerId="ADAL" clId="{359FD5A0-C0E1-4F46-AEB0-51555EFEF171}" dt="2025-10-15T06:59:14.710" v="12689" actId="962"/>
          <ac:spMkLst>
            <pc:docMk/>
            <pc:sldMk cId="4134442645" sldId="2931"/>
            <ac:spMk id="6" creationId="{4D6948E9-5E16-92CA-A98F-0549CAE47224}"/>
          </ac:spMkLst>
        </pc:spChg>
        <pc:spChg chg="mod">
          <ac:chgData name="VICTOR JOSE GONZALEZ RODRIGUEZ" userId="3fdd7208-0adc-40d2-a594-662a5d66d0ad" providerId="ADAL" clId="{359FD5A0-C0E1-4F46-AEB0-51555EFEF171}" dt="2025-10-15T06:59:14.710" v="12689" actId="962"/>
          <ac:spMkLst>
            <pc:docMk/>
            <pc:sldMk cId="4134442645" sldId="2931"/>
            <ac:spMk id="7" creationId="{BA92870C-D4F2-BA14-30D2-1A46F120EF83}"/>
          </ac:spMkLst>
        </pc:spChg>
        <pc:spChg chg="mod">
          <ac:chgData name="VICTOR JOSE GONZALEZ RODRIGUEZ" userId="3fdd7208-0adc-40d2-a594-662a5d66d0ad" providerId="ADAL" clId="{359FD5A0-C0E1-4F46-AEB0-51555EFEF171}" dt="2025-10-15T06:59:14.710" v="12689" actId="962"/>
          <ac:spMkLst>
            <pc:docMk/>
            <pc:sldMk cId="4134442645" sldId="2931"/>
            <ac:spMk id="8" creationId="{681C59F0-3CCC-72ED-9585-E18C6E21A971}"/>
          </ac:spMkLst>
        </pc:spChg>
        <pc:spChg chg="mod">
          <ac:chgData name="VICTOR JOSE GONZALEZ RODRIGUEZ" userId="3fdd7208-0adc-40d2-a594-662a5d66d0ad" providerId="ADAL" clId="{359FD5A0-C0E1-4F46-AEB0-51555EFEF171}" dt="2025-10-15T06:59:14.710" v="12689" actId="962"/>
          <ac:spMkLst>
            <pc:docMk/>
            <pc:sldMk cId="4134442645" sldId="2931"/>
            <ac:spMk id="9" creationId="{CDE7DB01-5127-BB84-9589-3867EE7C2018}"/>
          </ac:spMkLst>
        </pc:spChg>
        <pc:spChg chg="ord">
          <ac:chgData name="VICTOR JOSE GONZALEZ RODRIGUEZ" userId="3fdd7208-0adc-40d2-a594-662a5d66d0ad" providerId="ADAL" clId="{359FD5A0-C0E1-4F46-AEB0-51555EFEF171}" dt="2025-10-15T06:59:23.288" v="12690" actId="13244"/>
          <ac:spMkLst>
            <pc:docMk/>
            <pc:sldMk cId="4134442645" sldId="2931"/>
            <ac:spMk id="20" creationId="{437A0E44-C330-29B0-311E-AFEA4004F7DF}"/>
          </ac:spMkLst>
        </pc:spChg>
        <pc:picChg chg="mod">
          <ac:chgData name="VICTOR JOSE GONZALEZ RODRIGUEZ" userId="3fdd7208-0adc-40d2-a594-662a5d66d0ad" providerId="ADAL" clId="{359FD5A0-C0E1-4F46-AEB0-51555EFEF171}" dt="2025-10-15T06:59:42.500" v="12766" actId="962"/>
          <ac:picMkLst>
            <pc:docMk/>
            <pc:sldMk cId="4134442645" sldId="2931"/>
            <ac:picMk id="17" creationId="{BE366E36-AA1D-087B-16EE-E54767B988FA}"/>
          </ac:picMkLst>
        </pc:picChg>
        <pc:picChg chg="mod">
          <ac:chgData name="VICTOR JOSE GONZALEZ RODRIGUEZ" userId="3fdd7208-0adc-40d2-a594-662a5d66d0ad" providerId="ADAL" clId="{359FD5A0-C0E1-4F46-AEB0-51555EFEF171}" dt="2025-10-15T07:00:05.114" v="12856" actId="962"/>
          <ac:picMkLst>
            <pc:docMk/>
            <pc:sldMk cId="4134442645" sldId="2931"/>
            <ac:picMk id="19" creationId="{4F5CE469-5DDA-6013-8780-A1791EB414A1}"/>
          </ac:picMkLst>
        </pc:picChg>
      </pc:sldChg>
      <pc:sldChg chg="modSp mod">
        <pc:chgData name="VICTOR JOSE GONZALEZ RODRIGUEZ" userId="3fdd7208-0adc-40d2-a594-662a5d66d0ad" providerId="ADAL" clId="{359FD5A0-C0E1-4F46-AEB0-51555EFEF171}" dt="2025-10-15T07:00:43.899" v="12991" actId="962"/>
        <pc:sldMkLst>
          <pc:docMk/>
          <pc:sldMk cId="3958234061" sldId="2934"/>
        </pc:sldMkLst>
        <pc:spChg chg="mod">
          <ac:chgData name="VICTOR JOSE GONZALEZ RODRIGUEZ" userId="3fdd7208-0adc-40d2-a594-662a5d66d0ad" providerId="ADAL" clId="{359FD5A0-C0E1-4F46-AEB0-51555EFEF171}" dt="2025-10-15T07:00:10.510" v="12857" actId="962"/>
          <ac:spMkLst>
            <pc:docMk/>
            <pc:sldMk cId="3958234061" sldId="2934"/>
            <ac:spMk id="2" creationId="{32DB5E54-1478-AE30-BEEA-C60FE22C1535}"/>
          </ac:spMkLst>
        </pc:spChg>
        <pc:spChg chg="mod">
          <ac:chgData name="VICTOR JOSE GONZALEZ RODRIGUEZ" userId="3fdd7208-0adc-40d2-a594-662a5d66d0ad" providerId="ADAL" clId="{359FD5A0-C0E1-4F46-AEB0-51555EFEF171}" dt="2025-10-15T07:00:10.510" v="12857" actId="962"/>
          <ac:spMkLst>
            <pc:docMk/>
            <pc:sldMk cId="3958234061" sldId="2934"/>
            <ac:spMk id="3" creationId="{7169A0D0-EB15-44EE-49CB-D6FB3F475527}"/>
          </ac:spMkLst>
        </pc:spChg>
        <pc:spChg chg="mod">
          <ac:chgData name="VICTOR JOSE GONZALEZ RODRIGUEZ" userId="3fdd7208-0adc-40d2-a594-662a5d66d0ad" providerId="ADAL" clId="{359FD5A0-C0E1-4F46-AEB0-51555EFEF171}" dt="2025-10-15T07:00:10.510" v="12857" actId="962"/>
          <ac:spMkLst>
            <pc:docMk/>
            <pc:sldMk cId="3958234061" sldId="2934"/>
            <ac:spMk id="4" creationId="{0EC50D5C-AFA7-713B-DB87-3FBF44CB9FA8}"/>
          </ac:spMkLst>
        </pc:spChg>
        <pc:spChg chg="mod">
          <ac:chgData name="VICTOR JOSE GONZALEZ RODRIGUEZ" userId="3fdd7208-0adc-40d2-a594-662a5d66d0ad" providerId="ADAL" clId="{359FD5A0-C0E1-4F46-AEB0-51555EFEF171}" dt="2025-10-15T07:00:10.510" v="12857" actId="962"/>
          <ac:spMkLst>
            <pc:docMk/>
            <pc:sldMk cId="3958234061" sldId="2934"/>
            <ac:spMk id="5" creationId="{FBF94EC5-3EF0-33D0-B4F0-691BBA87B59E}"/>
          </ac:spMkLst>
        </pc:spChg>
        <pc:spChg chg="mod">
          <ac:chgData name="VICTOR JOSE GONZALEZ RODRIGUEZ" userId="3fdd7208-0adc-40d2-a594-662a5d66d0ad" providerId="ADAL" clId="{359FD5A0-C0E1-4F46-AEB0-51555EFEF171}" dt="2025-10-15T07:00:10.510" v="12857" actId="962"/>
          <ac:spMkLst>
            <pc:docMk/>
            <pc:sldMk cId="3958234061" sldId="2934"/>
            <ac:spMk id="6" creationId="{576CD7EE-DDD0-B06E-D22C-39A5008AE948}"/>
          </ac:spMkLst>
        </pc:spChg>
        <pc:spChg chg="mod">
          <ac:chgData name="VICTOR JOSE GONZALEZ RODRIGUEZ" userId="3fdd7208-0adc-40d2-a594-662a5d66d0ad" providerId="ADAL" clId="{359FD5A0-C0E1-4F46-AEB0-51555EFEF171}" dt="2025-10-15T07:00:10.510" v="12857" actId="962"/>
          <ac:spMkLst>
            <pc:docMk/>
            <pc:sldMk cId="3958234061" sldId="2934"/>
            <ac:spMk id="7" creationId="{12209CE7-6244-95F8-5DA3-5D45E605A8E6}"/>
          </ac:spMkLst>
        </pc:spChg>
        <pc:spChg chg="mod">
          <ac:chgData name="VICTOR JOSE GONZALEZ RODRIGUEZ" userId="3fdd7208-0adc-40d2-a594-662a5d66d0ad" providerId="ADAL" clId="{359FD5A0-C0E1-4F46-AEB0-51555EFEF171}" dt="2025-10-15T07:00:10.510" v="12857" actId="962"/>
          <ac:spMkLst>
            <pc:docMk/>
            <pc:sldMk cId="3958234061" sldId="2934"/>
            <ac:spMk id="8" creationId="{E166A224-51CB-9F52-3408-C5DFE56EB620}"/>
          </ac:spMkLst>
        </pc:spChg>
        <pc:picChg chg="mod">
          <ac:chgData name="VICTOR JOSE GONZALEZ RODRIGUEZ" userId="3fdd7208-0adc-40d2-a594-662a5d66d0ad" providerId="ADAL" clId="{359FD5A0-C0E1-4F46-AEB0-51555EFEF171}" dt="2025-10-15T07:00:43.899" v="12991" actId="962"/>
          <ac:picMkLst>
            <pc:docMk/>
            <pc:sldMk cId="3958234061" sldId="2934"/>
            <ac:picMk id="17" creationId="{2DF871D1-04D8-3A2F-6D28-76962C191119}"/>
          </ac:picMkLst>
        </pc:picChg>
      </pc:sldChg>
      <pc:sldChg chg="modSp mod">
        <pc:chgData name="VICTOR JOSE GONZALEZ RODRIGUEZ" userId="3fdd7208-0adc-40d2-a594-662a5d66d0ad" providerId="ADAL" clId="{359FD5A0-C0E1-4F46-AEB0-51555EFEF171}" dt="2025-10-15T07:00:50.697" v="12992" actId="962"/>
        <pc:sldMkLst>
          <pc:docMk/>
          <pc:sldMk cId="3202407922" sldId="2935"/>
        </pc:sldMkLst>
        <pc:spChg chg="mod">
          <ac:chgData name="VICTOR JOSE GONZALEZ RODRIGUEZ" userId="3fdd7208-0adc-40d2-a594-662a5d66d0ad" providerId="ADAL" clId="{359FD5A0-C0E1-4F46-AEB0-51555EFEF171}" dt="2025-10-15T07:00:50.697" v="12992" actId="962"/>
          <ac:spMkLst>
            <pc:docMk/>
            <pc:sldMk cId="3202407922" sldId="2935"/>
            <ac:spMk id="2" creationId="{A3FA6494-83B9-42AB-8A18-EA1DE8900191}"/>
          </ac:spMkLst>
        </pc:spChg>
        <pc:spChg chg="mod">
          <ac:chgData name="VICTOR JOSE GONZALEZ RODRIGUEZ" userId="3fdd7208-0adc-40d2-a594-662a5d66d0ad" providerId="ADAL" clId="{359FD5A0-C0E1-4F46-AEB0-51555EFEF171}" dt="2025-10-15T07:00:50.697" v="12992" actId="962"/>
          <ac:spMkLst>
            <pc:docMk/>
            <pc:sldMk cId="3202407922" sldId="2935"/>
            <ac:spMk id="3" creationId="{44F7C114-5E00-5425-1CC5-AC12765E5FA9}"/>
          </ac:spMkLst>
        </pc:spChg>
        <pc:spChg chg="mod">
          <ac:chgData name="VICTOR JOSE GONZALEZ RODRIGUEZ" userId="3fdd7208-0adc-40d2-a594-662a5d66d0ad" providerId="ADAL" clId="{359FD5A0-C0E1-4F46-AEB0-51555EFEF171}" dt="2025-10-15T07:00:50.697" v="12992" actId="962"/>
          <ac:spMkLst>
            <pc:docMk/>
            <pc:sldMk cId="3202407922" sldId="2935"/>
            <ac:spMk id="4" creationId="{99D1BC75-6C7D-731E-A0C2-38317D29576C}"/>
          </ac:spMkLst>
        </pc:spChg>
        <pc:spChg chg="mod">
          <ac:chgData name="VICTOR JOSE GONZALEZ RODRIGUEZ" userId="3fdd7208-0adc-40d2-a594-662a5d66d0ad" providerId="ADAL" clId="{359FD5A0-C0E1-4F46-AEB0-51555EFEF171}" dt="2025-10-15T07:00:50.697" v="12992" actId="962"/>
          <ac:spMkLst>
            <pc:docMk/>
            <pc:sldMk cId="3202407922" sldId="2935"/>
            <ac:spMk id="5" creationId="{1E872D0C-31B1-6366-7068-EDF901D865FC}"/>
          </ac:spMkLst>
        </pc:spChg>
        <pc:spChg chg="mod">
          <ac:chgData name="VICTOR JOSE GONZALEZ RODRIGUEZ" userId="3fdd7208-0adc-40d2-a594-662a5d66d0ad" providerId="ADAL" clId="{359FD5A0-C0E1-4F46-AEB0-51555EFEF171}" dt="2025-10-15T07:00:50.697" v="12992" actId="962"/>
          <ac:spMkLst>
            <pc:docMk/>
            <pc:sldMk cId="3202407922" sldId="2935"/>
            <ac:spMk id="6" creationId="{D6E6141A-334B-D515-1315-95D86D411BA2}"/>
          </ac:spMkLst>
        </pc:spChg>
        <pc:spChg chg="mod">
          <ac:chgData name="VICTOR JOSE GONZALEZ RODRIGUEZ" userId="3fdd7208-0adc-40d2-a594-662a5d66d0ad" providerId="ADAL" clId="{359FD5A0-C0E1-4F46-AEB0-51555EFEF171}" dt="2025-10-15T07:00:50.697" v="12992" actId="962"/>
          <ac:spMkLst>
            <pc:docMk/>
            <pc:sldMk cId="3202407922" sldId="2935"/>
            <ac:spMk id="7" creationId="{2754D6E8-F59B-EA8C-03B1-E9F9CB1D0671}"/>
          </ac:spMkLst>
        </pc:spChg>
        <pc:spChg chg="mod">
          <ac:chgData name="VICTOR JOSE GONZALEZ RODRIGUEZ" userId="3fdd7208-0adc-40d2-a594-662a5d66d0ad" providerId="ADAL" clId="{359FD5A0-C0E1-4F46-AEB0-51555EFEF171}" dt="2025-10-15T07:00:50.697" v="12992" actId="962"/>
          <ac:spMkLst>
            <pc:docMk/>
            <pc:sldMk cId="3202407922" sldId="2935"/>
            <ac:spMk id="8" creationId="{FCE5EEAD-16CC-22BA-BAEE-0AFF27CB89F7}"/>
          </ac:spMkLst>
        </pc:spChg>
      </pc:sldChg>
      <pc:sldChg chg="modSp mod">
        <pc:chgData name="VICTOR JOSE GONZALEZ RODRIGUEZ" userId="3fdd7208-0adc-40d2-a594-662a5d66d0ad" providerId="ADAL" clId="{359FD5A0-C0E1-4F46-AEB0-51555EFEF171}" dt="2025-10-15T07:02:15.630" v="13313" actId="962"/>
        <pc:sldMkLst>
          <pc:docMk/>
          <pc:sldMk cId="1717353273" sldId="2936"/>
        </pc:sldMkLst>
        <pc:spChg chg="mod">
          <ac:chgData name="VICTOR JOSE GONZALEZ RODRIGUEZ" userId="3fdd7208-0adc-40d2-a594-662a5d66d0ad" providerId="ADAL" clId="{359FD5A0-C0E1-4F46-AEB0-51555EFEF171}" dt="2025-10-15T07:01:53.080" v="13205" actId="962"/>
          <ac:spMkLst>
            <pc:docMk/>
            <pc:sldMk cId="1717353273" sldId="2936"/>
            <ac:spMk id="2" creationId="{9AA0E2E6-3D12-7BD4-C605-4D1748E8E15C}"/>
          </ac:spMkLst>
        </pc:spChg>
        <pc:spChg chg="mod">
          <ac:chgData name="VICTOR JOSE GONZALEZ RODRIGUEZ" userId="3fdd7208-0adc-40d2-a594-662a5d66d0ad" providerId="ADAL" clId="{359FD5A0-C0E1-4F46-AEB0-51555EFEF171}" dt="2025-10-15T07:01:53.080" v="13205" actId="962"/>
          <ac:spMkLst>
            <pc:docMk/>
            <pc:sldMk cId="1717353273" sldId="2936"/>
            <ac:spMk id="3" creationId="{E234DC29-0A55-2F11-D46F-D8C1CA3B65A2}"/>
          </ac:spMkLst>
        </pc:spChg>
        <pc:spChg chg="mod">
          <ac:chgData name="VICTOR JOSE GONZALEZ RODRIGUEZ" userId="3fdd7208-0adc-40d2-a594-662a5d66d0ad" providerId="ADAL" clId="{359FD5A0-C0E1-4F46-AEB0-51555EFEF171}" dt="2025-10-15T07:01:53.080" v="13205" actId="962"/>
          <ac:spMkLst>
            <pc:docMk/>
            <pc:sldMk cId="1717353273" sldId="2936"/>
            <ac:spMk id="4" creationId="{62398FD5-7A0F-D398-E450-EF8E9DFDA708}"/>
          </ac:spMkLst>
        </pc:spChg>
        <pc:spChg chg="mod">
          <ac:chgData name="VICTOR JOSE GONZALEZ RODRIGUEZ" userId="3fdd7208-0adc-40d2-a594-662a5d66d0ad" providerId="ADAL" clId="{359FD5A0-C0E1-4F46-AEB0-51555EFEF171}" dt="2025-10-15T07:01:53.080" v="13205" actId="962"/>
          <ac:spMkLst>
            <pc:docMk/>
            <pc:sldMk cId="1717353273" sldId="2936"/>
            <ac:spMk id="5" creationId="{AB210A1C-7D92-E56D-D468-42D723077F5F}"/>
          </ac:spMkLst>
        </pc:spChg>
        <pc:spChg chg="mod">
          <ac:chgData name="VICTOR JOSE GONZALEZ RODRIGUEZ" userId="3fdd7208-0adc-40d2-a594-662a5d66d0ad" providerId="ADAL" clId="{359FD5A0-C0E1-4F46-AEB0-51555EFEF171}" dt="2025-10-15T07:01:53.080" v="13205" actId="962"/>
          <ac:spMkLst>
            <pc:docMk/>
            <pc:sldMk cId="1717353273" sldId="2936"/>
            <ac:spMk id="6" creationId="{2227F80D-8F5F-1D68-4DD7-5C7BE19733CC}"/>
          </ac:spMkLst>
        </pc:spChg>
        <pc:spChg chg="mod">
          <ac:chgData name="VICTOR JOSE GONZALEZ RODRIGUEZ" userId="3fdd7208-0adc-40d2-a594-662a5d66d0ad" providerId="ADAL" clId="{359FD5A0-C0E1-4F46-AEB0-51555EFEF171}" dt="2025-10-15T07:01:53.080" v="13205" actId="962"/>
          <ac:spMkLst>
            <pc:docMk/>
            <pc:sldMk cId="1717353273" sldId="2936"/>
            <ac:spMk id="7" creationId="{27E20AFE-852E-D567-32DF-8BFC2CD09FC6}"/>
          </ac:spMkLst>
        </pc:spChg>
        <pc:spChg chg="mod">
          <ac:chgData name="VICTOR JOSE GONZALEZ RODRIGUEZ" userId="3fdd7208-0adc-40d2-a594-662a5d66d0ad" providerId="ADAL" clId="{359FD5A0-C0E1-4F46-AEB0-51555EFEF171}" dt="2025-10-15T07:01:53.080" v="13205" actId="962"/>
          <ac:spMkLst>
            <pc:docMk/>
            <pc:sldMk cId="1717353273" sldId="2936"/>
            <ac:spMk id="8" creationId="{4A4A3905-FF84-EF42-A32B-34915580132F}"/>
          </ac:spMkLst>
        </pc:spChg>
        <pc:picChg chg="mod">
          <ac:chgData name="VICTOR JOSE GONZALEZ RODRIGUEZ" userId="3fdd7208-0adc-40d2-a594-662a5d66d0ad" providerId="ADAL" clId="{359FD5A0-C0E1-4F46-AEB0-51555EFEF171}" dt="2025-10-15T07:02:15.630" v="13313" actId="962"/>
          <ac:picMkLst>
            <pc:docMk/>
            <pc:sldMk cId="1717353273" sldId="2936"/>
            <ac:picMk id="12" creationId="{BBE486BC-9A46-8484-BB18-BFB655904850}"/>
          </ac:picMkLst>
        </pc:picChg>
      </pc:sldChg>
      <pc:sldChg chg="modSp mod">
        <pc:chgData name="VICTOR JOSE GONZALEZ RODRIGUEZ" userId="3fdd7208-0adc-40d2-a594-662a5d66d0ad" providerId="ADAL" clId="{359FD5A0-C0E1-4F46-AEB0-51555EFEF171}" dt="2025-10-15T07:02:46.330" v="13492" actId="962"/>
        <pc:sldMkLst>
          <pc:docMk/>
          <pc:sldMk cId="864260893" sldId="2937"/>
        </pc:sldMkLst>
        <pc:spChg chg="mod">
          <ac:chgData name="VICTOR JOSE GONZALEZ RODRIGUEZ" userId="3fdd7208-0adc-40d2-a594-662a5d66d0ad" providerId="ADAL" clId="{359FD5A0-C0E1-4F46-AEB0-51555EFEF171}" dt="2025-10-15T07:02:22.127" v="13314" actId="962"/>
          <ac:spMkLst>
            <pc:docMk/>
            <pc:sldMk cId="864260893" sldId="2937"/>
            <ac:spMk id="2" creationId="{A59E0F6D-EDF3-CAA6-CB69-7C8CC2ED38C2}"/>
          </ac:spMkLst>
        </pc:spChg>
        <pc:spChg chg="mod">
          <ac:chgData name="VICTOR JOSE GONZALEZ RODRIGUEZ" userId="3fdd7208-0adc-40d2-a594-662a5d66d0ad" providerId="ADAL" clId="{359FD5A0-C0E1-4F46-AEB0-51555EFEF171}" dt="2025-10-15T07:02:22.127" v="13314" actId="962"/>
          <ac:spMkLst>
            <pc:docMk/>
            <pc:sldMk cId="864260893" sldId="2937"/>
            <ac:spMk id="3" creationId="{0A7B528F-4963-9EC0-A752-F792870E7228}"/>
          </ac:spMkLst>
        </pc:spChg>
        <pc:spChg chg="mod">
          <ac:chgData name="VICTOR JOSE GONZALEZ RODRIGUEZ" userId="3fdd7208-0adc-40d2-a594-662a5d66d0ad" providerId="ADAL" clId="{359FD5A0-C0E1-4F46-AEB0-51555EFEF171}" dt="2025-10-15T07:02:22.127" v="13314" actId="962"/>
          <ac:spMkLst>
            <pc:docMk/>
            <pc:sldMk cId="864260893" sldId="2937"/>
            <ac:spMk id="4" creationId="{0E6BF83D-50A0-A47D-04BC-EB06769B74D3}"/>
          </ac:spMkLst>
        </pc:spChg>
        <pc:spChg chg="mod">
          <ac:chgData name="VICTOR JOSE GONZALEZ RODRIGUEZ" userId="3fdd7208-0adc-40d2-a594-662a5d66d0ad" providerId="ADAL" clId="{359FD5A0-C0E1-4F46-AEB0-51555EFEF171}" dt="2025-10-15T07:02:22.127" v="13314" actId="962"/>
          <ac:spMkLst>
            <pc:docMk/>
            <pc:sldMk cId="864260893" sldId="2937"/>
            <ac:spMk id="5" creationId="{8B307995-6DA7-5520-6542-551B6778373C}"/>
          </ac:spMkLst>
        </pc:spChg>
        <pc:spChg chg="mod">
          <ac:chgData name="VICTOR JOSE GONZALEZ RODRIGUEZ" userId="3fdd7208-0adc-40d2-a594-662a5d66d0ad" providerId="ADAL" clId="{359FD5A0-C0E1-4F46-AEB0-51555EFEF171}" dt="2025-10-15T07:02:22.127" v="13314" actId="962"/>
          <ac:spMkLst>
            <pc:docMk/>
            <pc:sldMk cId="864260893" sldId="2937"/>
            <ac:spMk id="6" creationId="{4B593E5A-67F6-C177-B9FF-685FD44D029A}"/>
          </ac:spMkLst>
        </pc:spChg>
        <pc:spChg chg="mod">
          <ac:chgData name="VICTOR JOSE GONZALEZ RODRIGUEZ" userId="3fdd7208-0adc-40d2-a594-662a5d66d0ad" providerId="ADAL" clId="{359FD5A0-C0E1-4F46-AEB0-51555EFEF171}" dt="2025-10-15T07:02:22.127" v="13314" actId="962"/>
          <ac:spMkLst>
            <pc:docMk/>
            <pc:sldMk cId="864260893" sldId="2937"/>
            <ac:spMk id="7" creationId="{5A38C49D-0E89-BA91-9101-D6AB7B44D8F7}"/>
          </ac:spMkLst>
        </pc:spChg>
        <pc:spChg chg="mod">
          <ac:chgData name="VICTOR JOSE GONZALEZ RODRIGUEZ" userId="3fdd7208-0adc-40d2-a594-662a5d66d0ad" providerId="ADAL" clId="{359FD5A0-C0E1-4F46-AEB0-51555EFEF171}" dt="2025-10-15T07:02:22.127" v="13314" actId="962"/>
          <ac:spMkLst>
            <pc:docMk/>
            <pc:sldMk cId="864260893" sldId="2937"/>
            <ac:spMk id="8" creationId="{52E01D38-C442-8D6C-4DDE-534A793105FA}"/>
          </ac:spMkLst>
        </pc:spChg>
        <pc:picChg chg="mod">
          <ac:chgData name="VICTOR JOSE GONZALEZ RODRIGUEZ" userId="3fdd7208-0adc-40d2-a594-662a5d66d0ad" providerId="ADAL" clId="{359FD5A0-C0E1-4F46-AEB0-51555EFEF171}" dt="2025-10-15T07:02:46.330" v="13492" actId="962"/>
          <ac:picMkLst>
            <pc:docMk/>
            <pc:sldMk cId="864260893" sldId="2937"/>
            <ac:picMk id="14" creationId="{2423ED4A-1743-CA3F-83C1-FC5869264788}"/>
          </ac:picMkLst>
        </pc:picChg>
      </pc:sldChg>
      <pc:sldChg chg="modSp mod">
        <pc:chgData name="VICTOR JOSE GONZALEZ RODRIGUEZ" userId="3fdd7208-0adc-40d2-a594-662a5d66d0ad" providerId="ADAL" clId="{359FD5A0-C0E1-4F46-AEB0-51555EFEF171}" dt="2025-10-15T07:03:27.683" v="13683" actId="962"/>
        <pc:sldMkLst>
          <pc:docMk/>
          <pc:sldMk cId="333343881" sldId="2938"/>
        </pc:sldMkLst>
        <pc:spChg chg="mod">
          <ac:chgData name="VICTOR JOSE GONZALEZ RODRIGUEZ" userId="3fdd7208-0adc-40d2-a594-662a5d66d0ad" providerId="ADAL" clId="{359FD5A0-C0E1-4F46-AEB0-51555EFEF171}" dt="2025-10-15T07:02:51.297" v="13493" actId="962"/>
          <ac:spMkLst>
            <pc:docMk/>
            <pc:sldMk cId="333343881" sldId="2938"/>
            <ac:spMk id="2" creationId="{577ACAEC-02C7-7684-9BCD-9435488BBDD3}"/>
          </ac:spMkLst>
        </pc:spChg>
        <pc:spChg chg="mod">
          <ac:chgData name="VICTOR JOSE GONZALEZ RODRIGUEZ" userId="3fdd7208-0adc-40d2-a594-662a5d66d0ad" providerId="ADAL" clId="{359FD5A0-C0E1-4F46-AEB0-51555EFEF171}" dt="2025-10-15T07:02:51.297" v="13493" actId="962"/>
          <ac:spMkLst>
            <pc:docMk/>
            <pc:sldMk cId="333343881" sldId="2938"/>
            <ac:spMk id="3" creationId="{7459BCF6-4438-EA04-11F5-3B6E2B794A9F}"/>
          </ac:spMkLst>
        </pc:spChg>
        <pc:spChg chg="mod">
          <ac:chgData name="VICTOR JOSE GONZALEZ RODRIGUEZ" userId="3fdd7208-0adc-40d2-a594-662a5d66d0ad" providerId="ADAL" clId="{359FD5A0-C0E1-4F46-AEB0-51555EFEF171}" dt="2025-10-15T07:02:51.297" v="13493" actId="962"/>
          <ac:spMkLst>
            <pc:docMk/>
            <pc:sldMk cId="333343881" sldId="2938"/>
            <ac:spMk id="4" creationId="{007AB350-4230-735E-884D-1D8AADFA9458}"/>
          </ac:spMkLst>
        </pc:spChg>
        <pc:spChg chg="mod">
          <ac:chgData name="VICTOR JOSE GONZALEZ RODRIGUEZ" userId="3fdd7208-0adc-40d2-a594-662a5d66d0ad" providerId="ADAL" clId="{359FD5A0-C0E1-4F46-AEB0-51555EFEF171}" dt="2025-10-15T07:02:51.297" v="13493" actId="962"/>
          <ac:spMkLst>
            <pc:docMk/>
            <pc:sldMk cId="333343881" sldId="2938"/>
            <ac:spMk id="5" creationId="{AA1EF2EB-FEBF-3A66-A277-5A76A6CE9004}"/>
          </ac:spMkLst>
        </pc:spChg>
        <pc:spChg chg="mod">
          <ac:chgData name="VICTOR JOSE GONZALEZ RODRIGUEZ" userId="3fdd7208-0adc-40d2-a594-662a5d66d0ad" providerId="ADAL" clId="{359FD5A0-C0E1-4F46-AEB0-51555EFEF171}" dt="2025-10-15T07:02:51.297" v="13493" actId="962"/>
          <ac:spMkLst>
            <pc:docMk/>
            <pc:sldMk cId="333343881" sldId="2938"/>
            <ac:spMk id="6" creationId="{5A19673C-4240-034D-6D36-8C10F0C31A30}"/>
          </ac:spMkLst>
        </pc:spChg>
        <pc:spChg chg="mod">
          <ac:chgData name="VICTOR JOSE GONZALEZ RODRIGUEZ" userId="3fdd7208-0adc-40d2-a594-662a5d66d0ad" providerId="ADAL" clId="{359FD5A0-C0E1-4F46-AEB0-51555EFEF171}" dt="2025-10-15T07:02:51.297" v="13493" actId="962"/>
          <ac:spMkLst>
            <pc:docMk/>
            <pc:sldMk cId="333343881" sldId="2938"/>
            <ac:spMk id="7" creationId="{BF150B95-F1F8-62D4-8F01-861925EBD2C5}"/>
          </ac:spMkLst>
        </pc:spChg>
        <pc:spChg chg="mod">
          <ac:chgData name="VICTOR JOSE GONZALEZ RODRIGUEZ" userId="3fdd7208-0adc-40d2-a594-662a5d66d0ad" providerId="ADAL" clId="{359FD5A0-C0E1-4F46-AEB0-51555EFEF171}" dt="2025-10-15T07:02:51.297" v="13493" actId="962"/>
          <ac:spMkLst>
            <pc:docMk/>
            <pc:sldMk cId="333343881" sldId="2938"/>
            <ac:spMk id="8" creationId="{67F809CA-1812-A639-B863-9535F252959E}"/>
          </ac:spMkLst>
        </pc:spChg>
        <pc:picChg chg="mod">
          <ac:chgData name="VICTOR JOSE GONZALEZ RODRIGUEZ" userId="3fdd7208-0adc-40d2-a594-662a5d66d0ad" providerId="ADAL" clId="{359FD5A0-C0E1-4F46-AEB0-51555EFEF171}" dt="2025-10-15T07:03:27.683" v="13683" actId="962"/>
          <ac:picMkLst>
            <pc:docMk/>
            <pc:sldMk cId="333343881" sldId="2938"/>
            <ac:picMk id="16" creationId="{14A0C60D-2473-AE95-7820-6246AACE2D8D}"/>
          </ac:picMkLst>
        </pc:picChg>
      </pc:sldChg>
      <pc:sldChg chg="modSp mod">
        <pc:chgData name="VICTOR JOSE GONZALEZ RODRIGUEZ" userId="3fdd7208-0adc-40d2-a594-662a5d66d0ad" providerId="ADAL" clId="{359FD5A0-C0E1-4F46-AEB0-51555EFEF171}" dt="2025-10-15T07:07:30.378" v="15006" actId="962"/>
        <pc:sldMkLst>
          <pc:docMk/>
          <pc:sldMk cId="1477354673" sldId="2939"/>
        </pc:sldMkLst>
        <pc:spChg chg="mod">
          <ac:chgData name="VICTOR JOSE GONZALEZ RODRIGUEZ" userId="3fdd7208-0adc-40d2-a594-662a5d66d0ad" providerId="ADAL" clId="{359FD5A0-C0E1-4F46-AEB0-51555EFEF171}" dt="2025-10-15T07:03:32.825" v="13684" actId="962"/>
          <ac:spMkLst>
            <pc:docMk/>
            <pc:sldMk cId="1477354673" sldId="2939"/>
            <ac:spMk id="5" creationId="{71A240CA-3B3C-09E6-8FEE-89FD9ADA12EE}"/>
          </ac:spMkLst>
        </pc:spChg>
        <pc:spChg chg="mod">
          <ac:chgData name="VICTOR JOSE GONZALEZ RODRIGUEZ" userId="3fdd7208-0adc-40d2-a594-662a5d66d0ad" providerId="ADAL" clId="{359FD5A0-C0E1-4F46-AEB0-51555EFEF171}" dt="2025-10-15T07:03:32.825" v="13684" actId="962"/>
          <ac:spMkLst>
            <pc:docMk/>
            <pc:sldMk cId="1477354673" sldId="2939"/>
            <ac:spMk id="6" creationId="{48019837-A742-6005-76E8-A3C1472F04AC}"/>
          </ac:spMkLst>
        </pc:spChg>
        <pc:spChg chg="mod">
          <ac:chgData name="VICTOR JOSE GONZALEZ RODRIGUEZ" userId="3fdd7208-0adc-40d2-a594-662a5d66d0ad" providerId="ADAL" clId="{359FD5A0-C0E1-4F46-AEB0-51555EFEF171}" dt="2025-10-15T07:03:32.825" v="13684" actId="962"/>
          <ac:spMkLst>
            <pc:docMk/>
            <pc:sldMk cId="1477354673" sldId="2939"/>
            <ac:spMk id="7" creationId="{8F78C211-DF0D-33DD-CACE-6166093228B2}"/>
          </ac:spMkLst>
        </pc:spChg>
        <pc:spChg chg="mod">
          <ac:chgData name="VICTOR JOSE GONZALEZ RODRIGUEZ" userId="3fdd7208-0adc-40d2-a594-662a5d66d0ad" providerId="ADAL" clId="{359FD5A0-C0E1-4F46-AEB0-51555EFEF171}" dt="2025-10-15T07:03:32.825" v="13684" actId="962"/>
          <ac:spMkLst>
            <pc:docMk/>
            <pc:sldMk cId="1477354673" sldId="2939"/>
            <ac:spMk id="8" creationId="{E1D4A894-DAD4-06E5-0196-F4F490C23791}"/>
          </ac:spMkLst>
        </pc:spChg>
        <pc:spChg chg="mod">
          <ac:chgData name="VICTOR JOSE GONZALEZ RODRIGUEZ" userId="3fdd7208-0adc-40d2-a594-662a5d66d0ad" providerId="ADAL" clId="{359FD5A0-C0E1-4F46-AEB0-51555EFEF171}" dt="2025-10-15T07:03:32.825" v="13684" actId="962"/>
          <ac:spMkLst>
            <pc:docMk/>
            <pc:sldMk cId="1477354673" sldId="2939"/>
            <ac:spMk id="9" creationId="{D548B0AF-2D48-A17C-1DBF-7F20B4886775}"/>
          </ac:spMkLst>
        </pc:spChg>
        <pc:spChg chg="mod">
          <ac:chgData name="VICTOR JOSE GONZALEZ RODRIGUEZ" userId="3fdd7208-0adc-40d2-a594-662a5d66d0ad" providerId="ADAL" clId="{359FD5A0-C0E1-4F46-AEB0-51555EFEF171}" dt="2025-10-15T07:03:32.825" v="13684" actId="962"/>
          <ac:spMkLst>
            <pc:docMk/>
            <pc:sldMk cId="1477354673" sldId="2939"/>
            <ac:spMk id="10" creationId="{2F03E743-D5CB-AA94-B4E2-5BAF05956D70}"/>
          </ac:spMkLst>
        </pc:spChg>
        <pc:spChg chg="mod">
          <ac:chgData name="VICTOR JOSE GONZALEZ RODRIGUEZ" userId="3fdd7208-0adc-40d2-a594-662a5d66d0ad" providerId="ADAL" clId="{359FD5A0-C0E1-4F46-AEB0-51555EFEF171}" dt="2025-10-15T07:03:32.825" v="13684" actId="962"/>
          <ac:spMkLst>
            <pc:docMk/>
            <pc:sldMk cId="1477354673" sldId="2939"/>
            <ac:spMk id="11" creationId="{93E407C4-2313-5DFB-E0A5-4CC4C94451F7}"/>
          </ac:spMkLst>
        </pc:spChg>
        <pc:picChg chg="mod">
          <ac:chgData name="VICTOR JOSE GONZALEZ RODRIGUEZ" userId="3fdd7208-0adc-40d2-a594-662a5d66d0ad" providerId="ADAL" clId="{359FD5A0-C0E1-4F46-AEB0-51555EFEF171}" dt="2025-10-15T07:07:30.378" v="15006" actId="962"/>
          <ac:picMkLst>
            <pc:docMk/>
            <pc:sldMk cId="1477354673" sldId="2939"/>
            <ac:picMk id="13" creationId="{496ACCF2-6955-EB0C-B21F-E176204128D8}"/>
          </ac:picMkLst>
        </pc:picChg>
      </pc:sldChg>
      <pc:sldChg chg="modSp mod">
        <pc:chgData name="VICTOR JOSE GONZALEZ RODRIGUEZ" userId="3fdd7208-0adc-40d2-a594-662a5d66d0ad" providerId="ADAL" clId="{359FD5A0-C0E1-4F46-AEB0-51555EFEF171}" dt="2025-10-15T07:08:36.633" v="15413" actId="962"/>
        <pc:sldMkLst>
          <pc:docMk/>
          <pc:sldMk cId="640927591" sldId="2940"/>
        </pc:sldMkLst>
        <pc:spChg chg="mod">
          <ac:chgData name="VICTOR JOSE GONZALEZ RODRIGUEZ" userId="3fdd7208-0adc-40d2-a594-662a5d66d0ad" providerId="ADAL" clId="{359FD5A0-C0E1-4F46-AEB0-51555EFEF171}" dt="2025-10-15T07:07:36.549" v="15007" actId="962"/>
          <ac:spMkLst>
            <pc:docMk/>
            <pc:sldMk cId="640927591" sldId="2940"/>
            <ac:spMk id="3" creationId="{DAF65EA0-A622-2D34-074E-CD128A016BB4}"/>
          </ac:spMkLst>
        </pc:spChg>
        <pc:spChg chg="mod">
          <ac:chgData name="VICTOR JOSE GONZALEZ RODRIGUEZ" userId="3fdd7208-0adc-40d2-a594-662a5d66d0ad" providerId="ADAL" clId="{359FD5A0-C0E1-4F46-AEB0-51555EFEF171}" dt="2025-10-15T07:07:36.549" v="15007" actId="962"/>
          <ac:spMkLst>
            <pc:docMk/>
            <pc:sldMk cId="640927591" sldId="2940"/>
            <ac:spMk id="4" creationId="{FEA55A97-E7AA-10BA-9500-B3145A330CD8}"/>
          </ac:spMkLst>
        </pc:spChg>
        <pc:spChg chg="mod">
          <ac:chgData name="VICTOR JOSE GONZALEZ RODRIGUEZ" userId="3fdd7208-0adc-40d2-a594-662a5d66d0ad" providerId="ADAL" clId="{359FD5A0-C0E1-4F46-AEB0-51555EFEF171}" dt="2025-10-15T07:07:36.549" v="15007" actId="962"/>
          <ac:spMkLst>
            <pc:docMk/>
            <pc:sldMk cId="640927591" sldId="2940"/>
            <ac:spMk id="5" creationId="{0CE17942-0E7A-CE3C-A1DD-F3A4482F37D8}"/>
          </ac:spMkLst>
        </pc:spChg>
        <pc:spChg chg="mod">
          <ac:chgData name="VICTOR JOSE GONZALEZ RODRIGUEZ" userId="3fdd7208-0adc-40d2-a594-662a5d66d0ad" providerId="ADAL" clId="{359FD5A0-C0E1-4F46-AEB0-51555EFEF171}" dt="2025-10-15T07:07:36.549" v="15007" actId="962"/>
          <ac:spMkLst>
            <pc:docMk/>
            <pc:sldMk cId="640927591" sldId="2940"/>
            <ac:spMk id="6" creationId="{15330B2C-6664-33B8-1385-B67E7E0A5096}"/>
          </ac:spMkLst>
        </pc:spChg>
        <pc:spChg chg="mod">
          <ac:chgData name="VICTOR JOSE GONZALEZ RODRIGUEZ" userId="3fdd7208-0adc-40d2-a594-662a5d66d0ad" providerId="ADAL" clId="{359FD5A0-C0E1-4F46-AEB0-51555EFEF171}" dt="2025-10-15T07:07:36.549" v="15007" actId="962"/>
          <ac:spMkLst>
            <pc:docMk/>
            <pc:sldMk cId="640927591" sldId="2940"/>
            <ac:spMk id="7" creationId="{58415706-0FE7-F9AD-5A6F-6BC0D31F46E1}"/>
          </ac:spMkLst>
        </pc:spChg>
        <pc:spChg chg="mod">
          <ac:chgData name="VICTOR JOSE GONZALEZ RODRIGUEZ" userId="3fdd7208-0adc-40d2-a594-662a5d66d0ad" providerId="ADAL" clId="{359FD5A0-C0E1-4F46-AEB0-51555EFEF171}" dt="2025-10-15T07:07:36.549" v="15007" actId="962"/>
          <ac:spMkLst>
            <pc:docMk/>
            <pc:sldMk cId="640927591" sldId="2940"/>
            <ac:spMk id="8" creationId="{5226B890-CD3B-0081-D782-2FAA135A9396}"/>
          </ac:spMkLst>
        </pc:spChg>
        <pc:spChg chg="mod">
          <ac:chgData name="VICTOR JOSE GONZALEZ RODRIGUEZ" userId="3fdd7208-0adc-40d2-a594-662a5d66d0ad" providerId="ADAL" clId="{359FD5A0-C0E1-4F46-AEB0-51555EFEF171}" dt="2025-10-15T07:07:36.549" v="15007" actId="962"/>
          <ac:spMkLst>
            <pc:docMk/>
            <pc:sldMk cId="640927591" sldId="2940"/>
            <ac:spMk id="9" creationId="{0361DAED-E6E3-D898-1AC5-3D41D6A24906}"/>
          </ac:spMkLst>
        </pc:spChg>
        <pc:picChg chg="mod">
          <ac:chgData name="VICTOR JOSE GONZALEZ RODRIGUEZ" userId="3fdd7208-0adc-40d2-a594-662a5d66d0ad" providerId="ADAL" clId="{359FD5A0-C0E1-4F46-AEB0-51555EFEF171}" dt="2025-10-15T07:08:36.633" v="15413" actId="962"/>
          <ac:picMkLst>
            <pc:docMk/>
            <pc:sldMk cId="640927591" sldId="2940"/>
            <ac:picMk id="12" creationId="{63B5E0A0-88CA-E4AF-58E6-EE1676FC28B9}"/>
          </ac:picMkLst>
        </pc:picChg>
      </pc:sldChg>
      <pc:sldChg chg="del">
        <pc:chgData name="VICTOR JOSE GONZALEZ RODRIGUEZ" userId="3fdd7208-0adc-40d2-a594-662a5d66d0ad" providerId="ADAL" clId="{359FD5A0-C0E1-4F46-AEB0-51555EFEF171}" dt="2025-10-15T07:08:41.640" v="15414" actId="47"/>
        <pc:sldMkLst>
          <pc:docMk/>
          <pc:sldMk cId="3775574649" sldId="2941"/>
        </pc:sldMkLst>
      </pc:sldChg>
      <pc:sldChg chg="modSp mod">
        <pc:chgData name="VICTOR JOSE GONZALEZ RODRIGUEZ" userId="3fdd7208-0adc-40d2-a594-662a5d66d0ad" providerId="ADAL" clId="{359FD5A0-C0E1-4F46-AEB0-51555EFEF171}" dt="2025-10-15T07:09:38.066" v="15609" actId="962"/>
        <pc:sldMkLst>
          <pc:docMk/>
          <pc:sldMk cId="1045572536" sldId="2942"/>
        </pc:sldMkLst>
        <pc:spChg chg="mod">
          <ac:chgData name="VICTOR JOSE GONZALEZ RODRIGUEZ" userId="3fdd7208-0adc-40d2-a594-662a5d66d0ad" providerId="ADAL" clId="{359FD5A0-C0E1-4F46-AEB0-51555EFEF171}" dt="2025-10-15T07:08:49.323" v="15415" actId="962"/>
          <ac:spMkLst>
            <pc:docMk/>
            <pc:sldMk cId="1045572536" sldId="2942"/>
            <ac:spMk id="3" creationId="{74C0F4E1-9423-65EB-613D-2BDF2F4241BB}"/>
          </ac:spMkLst>
        </pc:spChg>
        <pc:spChg chg="mod">
          <ac:chgData name="VICTOR JOSE GONZALEZ RODRIGUEZ" userId="3fdd7208-0adc-40d2-a594-662a5d66d0ad" providerId="ADAL" clId="{359FD5A0-C0E1-4F46-AEB0-51555EFEF171}" dt="2025-10-15T07:08:49.323" v="15415" actId="962"/>
          <ac:spMkLst>
            <pc:docMk/>
            <pc:sldMk cId="1045572536" sldId="2942"/>
            <ac:spMk id="4" creationId="{C0027B9A-B550-F669-2273-C0BD03DE1C5D}"/>
          </ac:spMkLst>
        </pc:spChg>
        <pc:spChg chg="mod">
          <ac:chgData name="VICTOR JOSE GONZALEZ RODRIGUEZ" userId="3fdd7208-0adc-40d2-a594-662a5d66d0ad" providerId="ADAL" clId="{359FD5A0-C0E1-4F46-AEB0-51555EFEF171}" dt="2025-10-15T07:08:49.323" v="15415" actId="962"/>
          <ac:spMkLst>
            <pc:docMk/>
            <pc:sldMk cId="1045572536" sldId="2942"/>
            <ac:spMk id="5" creationId="{4A299166-1993-9603-CA47-C9ADB2CA9568}"/>
          </ac:spMkLst>
        </pc:spChg>
        <pc:spChg chg="mod">
          <ac:chgData name="VICTOR JOSE GONZALEZ RODRIGUEZ" userId="3fdd7208-0adc-40d2-a594-662a5d66d0ad" providerId="ADAL" clId="{359FD5A0-C0E1-4F46-AEB0-51555EFEF171}" dt="2025-10-15T07:08:49.323" v="15415" actId="962"/>
          <ac:spMkLst>
            <pc:docMk/>
            <pc:sldMk cId="1045572536" sldId="2942"/>
            <ac:spMk id="6" creationId="{77644997-CC53-5BAA-74B8-A1FEC14A0C99}"/>
          </ac:spMkLst>
        </pc:spChg>
        <pc:spChg chg="mod">
          <ac:chgData name="VICTOR JOSE GONZALEZ RODRIGUEZ" userId="3fdd7208-0adc-40d2-a594-662a5d66d0ad" providerId="ADAL" clId="{359FD5A0-C0E1-4F46-AEB0-51555EFEF171}" dt="2025-10-15T07:08:49.323" v="15415" actId="962"/>
          <ac:spMkLst>
            <pc:docMk/>
            <pc:sldMk cId="1045572536" sldId="2942"/>
            <ac:spMk id="7" creationId="{463CA8F3-CC98-290A-B212-4ABBA53B58E3}"/>
          </ac:spMkLst>
        </pc:spChg>
        <pc:spChg chg="mod">
          <ac:chgData name="VICTOR JOSE GONZALEZ RODRIGUEZ" userId="3fdd7208-0adc-40d2-a594-662a5d66d0ad" providerId="ADAL" clId="{359FD5A0-C0E1-4F46-AEB0-51555EFEF171}" dt="2025-10-15T07:08:49.323" v="15415" actId="962"/>
          <ac:spMkLst>
            <pc:docMk/>
            <pc:sldMk cId="1045572536" sldId="2942"/>
            <ac:spMk id="8" creationId="{7B5B0399-1B25-89A2-B401-836B56D5C48F}"/>
          </ac:spMkLst>
        </pc:spChg>
        <pc:spChg chg="mod">
          <ac:chgData name="VICTOR JOSE GONZALEZ RODRIGUEZ" userId="3fdd7208-0adc-40d2-a594-662a5d66d0ad" providerId="ADAL" clId="{359FD5A0-C0E1-4F46-AEB0-51555EFEF171}" dt="2025-10-15T07:08:49.323" v="15415" actId="962"/>
          <ac:spMkLst>
            <pc:docMk/>
            <pc:sldMk cId="1045572536" sldId="2942"/>
            <ac:spMk id="9" creationId="{4D10ED49-4353-6EA7-C7F1-4C1B0650D608}"/>
          </ac:spMkLst>
        </pc:spChg>
        <pc:picChg chg="mod">
          <ac:chgData name="VICTOR JOSE GONZALEZ RODRIGUEZ" userId="3fdd7208-0adc-40d2-a594-662a5d66d0ad" providerId="ADAL" clId="{359FD5A0-C0E1-4F46-AEB0-51555EFEF171}" dt="2025-10-15T07:09:38.066" v="15609" actId="962"/>
          <ac:picMkLst>
            <pc:docMk/>
            <pc:sldMk cId="1045572536" sldId="2942"/>
            <ac:picMk id="12" creationId="{2DF19FA8-35FF-276F-C473-E8B2E9E4D296}"/>
          </ac:picMkLst>
        </pc:picChg>
      </pc:sldChg>
      <pc:sldChg chg="modSp mod">
        <pc:chgData name="VICTOR JOSE GONZALEZ RODRIGUEZ" userId="3fdd7208-0adc-40d2-a594-662a5d66d0ad" providerId="ADAL" clId="{359FD5A0-C0E1-4F46-AEB0-51555EFEF171}" dt="2025-10-15T07:10:20.026" v="15796" actId="962"/>
        <pc:sldMkLst>
          <pc:docMk/>
          <pc:sldMk cId="1540548218" sldId="2943"/>
        </pc:sldMkLst>
        <pc:spChg chg="mod">
          <ac:chgData name="VICTOR JOSE GONZALEZ RODRIGUEZ" userId="3fdd7208-0adc-40d2-a594-662a5d66d0ad" providerId="ADAL" clId="{359FD5A0-C0E1-4F46-AEB0-51555EFEF171}" dt="2025-10-15T07:09:43.902" v="15610" actId="962"/>
          <ac:spMkLst>
            <pc:docMk/>
            <pc:sldMk cId="1540548218" sldId="2943"/>
            <ac:spMk id="3" creationId="{4E2FF4B1-58B6-949C-D8F4-E603038DBA0C}"/>
          </ac:spMkLst>
        </pc:spChg>
        <pc:spChg chg="mod">
          <ac:chgData name="VICTOR JOSE GONZALEZ RODRIGUEZ" userId="3fdd7208-0adc-40d2-a594-662a5d66d0ad" providerId="ADAL" clId="{359FD5A0-C0E1-4F46-AEB0-51555EFEF171}" dt="2025-10-15T07:09:43.902" v="15610" actId="962"/>
          <ac:spMkLst>
            <pc:docMk/>
            <pc:sldMk cId="1540548218" sldId="2943"/>
            <ac:spMk id="4" creationId="{85F1F06F-85E3-DD85-CE56-D75EFD249283}"/>
          </ac:spMkLst>
        </pc:spChg>
        <pc:spChg chg="mod">
          <ac:chgData name="VICTOR JOSE GONZALEZ RODRIGUEZ" userId="3fdd7208-0adc-40d2-a594-662a5d66d0ad" providerId="ADAL" clId="{359FD5A0-C0E1-4F46-AEB0-51555EFEF171}" dt="2025-10-15T07:09:43.902" v="15610" actId="962"/>
          <ac:spMkLst>
            <pc:docMk/>
            <pc:sldMk cId="1540548218" sldId="2943"/>
            <ac:spMk id="5" creationId="{B2007E65-3179-E29B-5052-934CACD42176}"/>
          </ac:spMkLst>
        </pc:spChg>
        <pc:spChg chg="mod">
          <ac:chgData name="VICTOR JOSE GONZALEZ RODRIGUEZ" userId="3fdd7208-0adc-40d2-a594-662a5d66d0ad" providerId="ADAL" clId="{359FD5A0-C0E1-4F46-AEB0-51555EFEF171}" dt="2025-10-15T07:09:43.902" v="15610" actId="962"/>
          <ac:spMkLst>
            <pc:docMk/>
            <pc:sldMk cId="1540548218" sldId="2943"/>
            <ac:spMk id="6" creationId="{58AEBFF8-EBAB-E8F9-DC7D-63DDAA1C5FFB}"/>
          </ac:spMkLst>
        </pc:spChg>
        <pc:spChg chg="mod">
          <ac:chgData name="VICTOR JOSE GONZALEZ RODRIGUEZ" userId="3fdd7208-0adc-40d2-a594-662a5d66d0ad" providerId="ADAL" clId="{359FD5A0-C0E1-4F46-AEB0-51555EFEF171}" dt="2025-10-15T07:09:43.902" v="15610" actId="962"/>
          <ac:spMkLst>
            <pc:docMk/>
            <pc:sldMk cId="1540548218" sldId="2943"/>
            <ac:spMk id="7" creationId="{47E09FEF-3B5A-7C6D-F938-B3879E586746}"/>
          </ac:spMkLst>
        </pc:spChg>
        <pc:spChg chg="mod">
          <ac:chgData name="VICTOR JOSE GONZALEZ RODRIGUEZ" userId="3fdd7208-0adc-40d2-a594-662a5d66d0ad" providerId="ADAL" clId="{359FD5A0-C0E1-4F46-AEB0-51555EFEF171}" dt="2025-10-15T07:09:43.902" v="15610" actId="962"/>
          <ac:spMkLst>
            <pc:docMk/>
            <pc:sldMk cId="1540548218" sldId="2943"/>
            <ac:spMk id="8" creationId="{B8500BDF-6A44-F9A8-E184-A491D796E5AB}"/>
          </ac:spMkLst>
        </pc:spChg>
        <pc:spChg chg="mod">
          <ac:chgData name="VICTOR JOSE GONZALEZ RODRIGUEZ" userId="3fdd7208-0adc-40d2-a594-662a5d66d0ad" providerId="ADAL" clId="{359FD5A0-C0E1-4F46-AEB0-51555EFEF171}" dt="2025-10-15T07:09:43.902" v="15610" actId="962"/>
          <ac:spMkLst>
            <pc:docMk/>
            <pc:sldMk cId="1540548218" sldId="2943"/>
            <ac:spMk id="9" creationId="{963F3B82-2276-3802-B4EF-68DAE56C939F}"/>
          </ac:spMkLst>
        </pc:spChg>
        <pc:picChg chg="mod">
          <ac:chgData name="VICTOR JOSE GONZALEZ RODRIGUEZ" userId="3fdd7208-0adc-40d2-a594-662a5d66d0ad" providerId="ADAL" clId="{359FD5A0-C0E1-4F46-AEB0-51555EFEF171}" dt="2025-10-15T07:10:20.026" v="15796" actId="962"/>
          <ac:picMkLst>
            <pc:docMk/>
            <pc:sldMk cId="1540548218" sldId="2943"/>
            <ac:picMk id="12" creationId="{01469D89-0DAB-C4A3-6F3A-E0844AF44D87}"/>
          </ac:picMkLst>
        </pc:picChg>
      </pc:sldChg>
      <pc:sldChg chg="modSp mod">
        <pc:chgData name="VICTOR JOSE GONZALEZ RODRIGUEZ" userId="3fdd7208-0adc-40d2-a594-662a5d66d0ad" providerId="ADAL" clId="{359FD5A0-C0E1-4F46-AEB0-51555EFEF171}" dt="2025-10-15T07:10:35.631" v="15797" actId="962"/>
        <pc:sldMkLst>
          <pc:docMk/>
          <pc:sldMk cId="530830630" sldId="2944"/>
        </pc:sldMkLst>
        <pc:spChg chg="mod">
          <ac:chgData name="VICTOR JOSE GONZALEZ RODRIGUEZ" userId="3fdd7208-0adc-40d2-a594-662a5d66d0ad" providerId="ADAL" clId="{359FD5A0-C0E1-4F46-AEB0-51555EFEF171}" dt="2025-10-15T07:10:35.631" v="15797" actId="962"/>
          <ac:spMkLst>
            <pc:docMk/>
            <pc:sldMk cId="530830630" sldId="2944"/>
            <ac:spMk id="3" creationId="{097BF7AD-88CD-F218-D162-8AB3E675C910}"/>
          </ac:spMkLst>
        </pc:spChg>
        <pc:spChg chg="mod">
          <ac:chgData name="VICTOR JOSE GONZALEZ RODRIGUEZ" userId="3fdd7208-0adc-40d2-a594-662a5d66d0ad" providerId="ADAL" clId="{359FD5A0-C0E1-4F46-AEB0-51555EFEF171}" dt="2025-10-15T07:10:35.631" v="15797" actId="962"/>
          <ac:spMkLst>
            <pc:docMk/>
            <pc:sldMk cId="530830630" sldId="2944"/>
            <ac:spMk id="4" creationId="{A116CA99-8A23-4A68-681B-45FE2B3B207D}"/>
          </ac:spMkLst>
        </pc:spChg>
        <pc:spChg chg="mod">
          <ac:chgData name="VICTOR JOSE GONZALEZ RODRIGUEZ" userId="3fdd7208-0adc-40d2-a594-662a5d66d0ad" providerId="ADAL" clId="{359FD5A0-C0E1-4F46-AEB0-51555EFEF171}" dt="2025-10-15T07:10:35.631" v="15797" actId="962"/>
          <ac:spMkLst>
            <pc:docMk/>
            <pc:sldMk cId="530830630" sldId="2944"/>
            <ac:spMk id="5" creationId="{5BF4D2EF-B85D-3779-892F-A6109021B514}"/>
          </ac:spMkLst>
        </pc:spChg>
        <pc:spChg chg="mod">
          <ac:chgData name="VICTOR JOSE GONZALEZ RODRIGUEZ" userId="3fdd7208-0adc-40d2-a594-662a5d66d0ad" providerId="ADAL" clId="{359FD5A0-C0E1-4F46-AEB0-51555EFEF171}" dt="2025-10-15T07:10:35.631" v="15797" actId="962"/>
          <ac:spMkLst>
            <pc:docMk/>
            <pc:sldMk cId="530830630" sldId="2944"/>
            <ac:spMk id="6" creationId="{083AC758-2FB3-AF12-38C4-1C65112839BB}"/>
          </ac:spMkLst>
        </pc:spChg>
        <pc:spChg chg="mod">
          <ac:chgData name="VICTOR JOSE GONZALEZ RODRIGUEZ" userId="3fdd7208-0adc-40d2-a594-662a5d66d0ad" providerId="ADAL" clId="{359FD5A0-C0E1-4F46-AEB0-51555EFEF171}" dt="2025-10-15T07:10:35.631" v="15797" actId="962"/>
          <ac:spMkLst>
            <pc:docMk/>
            <pc:sldMk cId="530830630" sldId="2944"/>
            <ac:spMk id="7" creationId="{CB7930A0-0C9D-55F2-4E6B-D4634C278E57}"/>
          </ac:spMkLst>
        </pc:spChg>
        <pc:spChg chg="mod">
          <ac:chgData name="VICTOR JOSE GONZALEZ RODRIGUEZ" userId="3fdd7208-0adc-40d2-a594-662a5d66d0ad" providerId="ADAL" clId="{359FD5A0-C0E1-4F46-AEB0-51555EFEF171}" dt="2025-10-15T07:10:35.631" v="15797" actId="962"/>
          <ac:spMkLst>
            <pc:docMk/>
            <pc:sldMk cId="530830630" sldId="2944"/>
            <ac:spMk id="8" creationId="{6A705FAB-FC5E-9D9C-A84A-58E3968D8053}"/>
          </ac:spMkLst>
        </pc:spChg>
        <pc:spChg chg="mod">
          <ac:chgData name="VICTOR JOSE GONZALEZ RODRIGUEZ" userId="3fdd7208-0adc-40d2-a594-662a5d66d0ad" providerId="ADAL" clId="{359FD5A0-C0E1-4F46-AEB0-51555EFEF171}" dt="2025-10-15T07:10:35.631" v="15797" actId="962"/>
          <ac:spMkLst>
            <pc:docMk/>
            <pc:sldMk cId="530830630" sldId="2944"/>
            <ac:spMk id="9" creationId="{74C12118-62AE-C541-A46C-50BF967A5C23}"/>
          </ac:spMkLst>
        </pc:spChg>
      </pc:sldChg>
      <pc:sldChg chg="modSp mod">
        <pc:chgData name="VICTOR JOSE GONZALEZ RODRIGUEZ" userId="3fdd7208-0adc-40d2-a594-662a5d66d0ad" providerId="ADAL" clId="{359FD5A0-C0E1-4F46-AEB0-51555EFEF171}" dt="2025-10-15T06:52:59.704" v="11635" actId="962"/>
        <pc:sldMkLst>
          <pc:docMk/>
          <pc:sldMk cId="2874584350" sldId="2946"/>
        </pc:sldMkLst>
        <pc:spChg chg="mod">
          <ac:chgData name="VICTOR JOSE GONZALEZ RODRIGUEZ" userId="3fdd7208-0adc-40d2-a594-662a5d66d0ad" providerId="ADAL" clId="{359FD5A0-C0E1-4F46-AEB0-51555EFEF171}" dt="2025-10-15T06:51:19.861" v="11219" actId="962"/>
          <ac:spMkLst>
            <pc:docMk/>
            <pc:sldMk cId="2874584350" sldId="2946"/>
            <ac:spMk id="2" creationId="{DA7B7CB5-8338-7DED-4E44-B9E9B770A92D}"/>
          </ac:spMkLst>
        </pc:spChg>
        <pc:spChg chg="mod">
          <ac:chgData name="VICTOR JOSE GONZALEZ RODRIGUEZ" userId="3fdd7208-0adc-40d2-a594-662a5d66d0ad" providerId="ADAL" clId="{359FD5A0-C0E1-4F46-AEB0-51555EFEF171}" dt="2025-10-15T06:51:19.861" v="11219" actId="962"/>
          <ac:spMkLst>
            <pc:docMk/>
            <pc:sldMk cId="2874584350" sldId="2946"/>
            <ac:spMk id="3" creationId="{D9E65F5B-AFF4-205C-056A-EAE99A1C1E3D}"/>
          </ac:spMkLst>
        </pc:spChg>
        <pc:spChg chg="mod">
          <ac:chgData name="VICTOR JOSE GONZALEZ RODRIGUEZ" userId="3fdd7208-0adc-40d2-a594-662a5d66d0ad" providerId="ADAL" clId="{359FD5A0-C0E1-4F46-AEB0-51555EFEF171}" dt="2025-10-15T06:51:19.861" v="11219" actId="962"/>
          <ac:spMkLst>
            <pc:docMk/>
            <pc:sldMk cId="2874584350" sldId="2946"/>
            <ac:spMk id="4" creationId="{E9CE4C5D-9F38-DD17-602C-F9790089DB80}"/>
          </ac:spMkLst>
        </pc:spChg>
        <pc:spChg chg="mod">
          <ac:chgData name="VICTOR JOSE GONZALEZ RODRIGUEZ" userId="3fdd7208-0adc-40d2-a594-662a5d66d0ad" providerId="ADAL" clId="{359FD5A0-C0E1-4F46-AEB0-51555EFEF171}" dt="2025-10-15T06:51:19.861" v="11219" actId="962"/>
          <ac:spMkLst>
            <pc:docMk/>
            <pc:sldMk cId="2874584350" sldId="2946"/>
            <ac:spMk id="5" creationId="{26A617CA-9034-192C-7C37-C18124D5BD3A}"/>
          </ac:spMkLst>
        </pc:spChg>
        <pc:spChg chg="mod">
          <ac:chgData name="VICTOR JOSE GONZALEZ RODRIGUEZ" userId="3fdd7208-0adc-40d2-a594-662a5d66d0ad" providerId="ADAL" clId="{359FD5A0-C0E1-4F46-AEB0-51555EFEF171}" dt="2025-10-15T06:51:19.861" v="11219" actId="962"/>
          <ac:spMkLst>
            <pc:docMk/>
            <pc:sldMk cId="2874584350" sldId="2946"/>
            <ac:spMk id="6" creationId="{A603F3E6-3D75-931C-A44B-A74825979906}"/>
          </ac:spMkLst>
        </pc:spChg>
        <pc:spChg chg="mod">
          <ac:chgData name="VICTOR JOSE GONZALEZ RODRIGUEZ" userId="3fdd7208-0adc-40d2-a594-662a5d66d0ad" providerId="ADAL" clId="{359FD5A0-C0E1-4F46-AEB0-51555EFEF171}" dt="2025-10-15T06:51:19.861" v="11219" actId="962"/>
          <ac:spMkLst>
            <pc:docMk/>
            <pc:sldMk cId="2874584350" sldId="2946"/>
            <ac:spMk id="7" creationId="{75326101-C2FE-558F-31EF-C50022CD65B1}"/>
          </ac:spMkLst>
        </pc:spChg>
        <pc:spChg chg="mod">
          <ac:chgData name="VICTOR JOSE GONZALEZ RODRIGUEZ" userId="3fdd7208-0adc-40d2-a594-662a5d66d0ad" providerId="ADAL" clId="{359FD5A0-C0E1-4F46-AEB0-51555EFEF171}" dt="2025-10-15T06:51:19.861" v="11219" actId="962"/>
          <ac:spMkLst>
            <pc:docMk/>
            <pc:sldMk cId="2874584350" sldId="2946"/>
            <ac:spMk id="8" creationId="{BF1C3E8A-56AA-B419-E0CF-B3ED1A0AB4B1}"/>
          </ac:spMkLst>
        </pc:spChg>
        <pc:picChg chg="mod">
          <ac:chgData name="VICTOR JOSE GONZALEZ RODRIGUEZ" userId="3fdd7208-0adc-40d2-a594-662a5d66d0ad" providerId="ADAL" clId="{359FD5A0-C0E1-4F46-AEB0-51555EFEF171}" dt="2025-10-15T06:52:59.704" v="11635" actId="962"/>
          <ac:picMkLst>
            <pc:docMk/>
            <pc:sldMk cId="2874584350" sldId="2946"/>
            <ac:picMk id="14" creationId="{34395544-E4D6-4103-0550-F8AEDBA8ED8F}"/>
          </ac:picMkLst>
        </pc:picChg>
      </pc:sldChg>
      <pc:sldChg chg="modSp mod">
        <pc:chgData name="VICTOR JOSE GONZALEZ RODRIGUEZ" userId="3fdd7208-0adc-40d2-a594-662a5d66d0ad" providerId="ADAL" clId="{359FD5A0-C0E1-4F46-AEB0-51555EFEF171}" dt="2025-10-15T06:54:07.744" v="11917" actId="962"/>
        <pc:sldMkLst>
          <pc:docMk/>
          <pc:sldMk cId="3390202589" sldId="2947"/>
        </pc:sldMkLst>
        <pc:spChg chg="mod">
          <ac:chgData name="VICTOR JOSE GONZALEZ RODRIGUEZ" userId="3fdd7208-0adc-40d2-a594-662a5d66d0ad" providerId="ADAL" clId="{359FD5A0-C0E1-4F46-AEB0-51555EFEF171}" dt="2025-10-15T06:53:05.800" v="11636" actId="962"/>
          <ac:spMkLst>
            <pc:docMk/>
            <pc:sldMk cId="3390202589" sldId="2947"/>
            <ac:spMk id="4" creationId="{A5F2C9C0-703B-F767-950A-DE5150F2781F}"/>
          </ac:spMkLst>
        </pc:spChg>
        <pc:spChg chg="mod">
          <ac:chgData name="VICTOR JOSE GONZALEZ RODRIGUEZ" userId="3fdd7208-0adc-40d2-a594-662a5d66d0ad" providerId="ADAL" clId="{359FD5A0-C0E1-4F46-AEB0-51555EFEF171}" dt="2025-10-15T06:53:05.800" v="11636" actId="962"/>
          <ac:spMkLst>
            <pc:docMk/>
            <pc:sldMk cId="3390202589" sldId="2947"/>
            <ac:spMk id="5" creationId="{BF324538-EC6A-F2A2-2646-448F76C2069E}"/>
          </ac:spMkLst>
        </pc:spChg>
        <pc:spChg chg="mod">
          <ac:chgData name="VICTOR JOSE GONZALEZ RODRIGUEZ" userId="3fdd7208-0adc-40d2-a594-662a5d66d0ad" providerId="ADAL" clId="{359FD5A0-C0E1-4F46-AEB0-51555EFEF171}" dt="2025-10-15T06:53:05.800" v="11636" actId="962"/>
          <ac:spMkLst>
            <pc:docMk/>
            <pc:sldMk cId="3390202589" sldId="2947"/>
            <ac:spMk id="6" creationId="{C8381449-C6C8-3C3C-FB40-704934568915}"/>
          </ac:spMkLst>
        </pc:spChg>
        <pc:spChg chg="mod">
          <ac:chgData name="VICTOR JOSE GONZALEZ RODRIGUEZ" userId="3fdd7208-0adc-40d2-a594-662a5d66d0ad" providerId="ADAL" clId="{359FD5A0-C0E1-4F46-AEB0-51555EFEF171}" dt="2025-10-15T06:53:05.800" v="11636" actId="962"/>
          <ac:spMkLst>
            <pc:docMk/>
            <pc:sldMk cId="3390202589" sldId="2947"/>
            <ac:spMk id="7" creationId="{C382DCC1-85B7-690F-B060-298B5C29625A}"/>
          </ac:spMkLst>
        </pc:spChg>
        <pc:spChg chg="mod">
          <ac:chgData name="VICTOR JOSE GONZALEZ RODRIGUEZ" userId="3fdd7208-0adc-40d2-a594-662a5d66d0ad" providerId="ADAL" clId="{359FD5A0-C0E1-4F46-AEB0-51555EFEF171}" dt="2025-10-15T06:53:05.800" v="11636" actId="962"/>
          <ac:spMkLst>
            <pc:docMk/>
            <pc:sldMk cId="3390202589" sldId="2947"/>
            <ac:spMk id="8" creationId="{1FB70D93-3E41-94CE-FA3D-24A31FDE8585}"/>
          </ac:spMkLst>
        </pc:spChg>
        <pc:spChg chg="mod">
          <ac:chgData name="VICTOR JOSE GONZALEZ RODRIGUEZ" userId="3fdd7208-0adc-40d2-a594-662a5d66d0ad" providerId="ADAL" clId="{359FD5A0-C0E1-4F46-AEB0-51555EFEF171}" dt="2025-10-15T06:53:05.800" v="11636" actId="962"/>
          <ac:spMkLst>
            <pc:docMk/>
            <pc:sldMk cId="3390202589" sldId="2947"/>
            <ac:spMk id="9" creationId="{3B8E92AB-8622-1603-A7F8-DD25720994AC}"/>
          </ac:spMkLst>
        </pc:spChg>
        <pc:spChg chg="mod">
          <ac:chgData name="VICTOR JOSE GONZALEZ RODRIGUEZ" userId="3fdd7208-0adc-40d2-a594-662a5d66d0ad" providerId="ADAL" clId="{359FD5A0-C0E1-4F46-AEB0-51555EFEF171}" dt="2025-10-15T06:53:05.800" v="11636" actId="962"/>
          <ac:spMkLst>
            <pc:docMk/>
            <pc:sldMk cId="3390202589" sldId="2947"/>
            <ac:spMk id="10" creationId="{82B6DE81-E0DE-9AB8-7D3B-9297C9837A71}"/>
          </ac:spMkLst>
        </pc:spChg>
        <pc:picChg chg="mod ord">
          <ac:chgData name="VICTOR JOSE GONZALEZ RODRIGUEZ" userId="3fdd7208-0adc-40d2-a594-662a5d66d0ad" providerId="ADAL" clId="{359FD5A0-C0E1-4F46-AEB0-51555EFEF171}" dt="2025-10-15T06:54:07.744" v="11917" actId="962"/>
          <ac:picMkLst>
            <pc:docMk/>
            <pc:sldMk cId="3390202589" sldId="2947"/>
            <ac:picMk id="3" creationId="{A8C0E383-EDA6-E6DC-0DBB-52B7C67439E0}"/>
          </ac:picMkLst>
        </pc:picChg>
      </pc:sldChg>
      <pc:sldChg chg="addSp modSp new del mod">
        <pc:chgData name="VICTOR JOSE GONZALEZ RODRIGUEZ" userId="3fdd7208-0adc-40d2-a594-662a5d66d0ad" providerId="ADAL" clId="{359FD5A0-C0E1-4F46-AEB0-51555EFEF171}" dt="2025-10-03T09:08:49.144" v="7524" actId="47"/>
        <pc:sldMkLst>
          <pc:docMk/>
          <pc:sldMk cId="3972414281" sldId="2971"/>
        </pc:sldMkLst>
      </pc:sldChg>
      <pc:sldChg chg="addSp modSp new mod">
        <pc:chgData name="VICTOR JOSE GONZALEZ RODRIGUEZ" userId="3fdd7208-0adc-40d2-a594-662a5d66d0ad" providerId="ADAL" clId="{359FD5A0-C0E1-4F46-AEB0-51555EFEF171}" dt="2025-09-24T10:52:06.300" v="3995" actId="1035"/>
        <pc:sldMkLst>
          <pc:docMk/>
          <pc:sldMk cId="2607416117" sldId="2972"/>
        </pc:sldMkLst>
        <pc:spChg chg="add mod">
          <ac:chgData name="VICTOR JOSE GONZALEZ RODRIGUEZ" userId="3fdd7208-0adc-40d2-a594-662a5d66d0ad" providerId="ADAL" clId="{359FD5A0-C0E1-4F46-AEB0-51555EFEF171}" dt="2025-09-24T10:51:21.395" v="3953"/>
          <ac:spMkLst>
            <pc:docMk/>
            <pc:sldMk cId="2607416117" sldId="2972"/>
            <ac:spMk id="2" creationId="{389931C0-0E27-D194-FDFF-0CFE753F4CE5}"/>
          </ac:spMkLst>
        </pc:spChg>
        <pc:spChg chg="add mod">
          <ac:chgData name="VICTOR JOSE GONZALEZ RODRIGUEZ" userId="3fdd7208-0adc-40d2-a594-662a5d66d0ad" providerId="ADAL" clId="{359FD5A0-C0E1-4F46-AEB0-51555EFEF171}" dt="2025-09-24T10:52:06.300" v="3995" actId="1035"/>
          <ac:spMkLst>
            <pc:docMk/>
            <pc:sldMk cId="2607416117" sldId="2972"/>
            <ac:spMk id="3" creationId="{BFA052AE-C896-B0F5-B096-28D34A8706D5}"/>
          </ac:spMkLst>
        </pc:spChg>
        <pc:spChg chg="add mod">
          <ac:chgData name="VICTOR JOSE GONZALEZ RODRIGUEZ" userId="3fdd7208-0adc-40d2-a594-662a5d66d0ad" providerId="ADAL" clId="{359FD5A0-C0E1-4F46-AEB0-51555EFEF171}" dt="2025-09-24T10:51:29.120" v="3960" actId="20577"/>
          <ac:spMkLst>
            <pc:docMk/>
            <pc:sldMk cId="2607416117" sldId="2972"/>
            <ac:spMk id="5" creationId="{D746DFA4-B7AB-102B-F581-4C4484E4653A}"/>
          </ac:spMkLst>
        </pc:spChg>
        <pc:picChg chg="add mod">
          <ac:chgData name="VICTOR JOSE GONZALEZ RODRIGUEZ" userId="3fdd7208-0adc-40d2-a594-662a5d66d0ad" providerId="ADAL" clId="{359FD5A0-C0E1-4F46-AEB0-51555EFEF171}" dt="2025-09-24T10:51:21.395" v="3953"/>
          <ac:picMkLst>
            <pc:docMk/>
            <pc:sldMk cId="2607416117" sldId="2972"/>
            <ac:picMk id="4" creationId="{D6A7F21F-EC56-40AE-5BDC-9F9A9F3D9650}"/>
          </ac:picMkLst>
        </pc:picChg>
      </pc:sldChg>
      <pc:sldChg chg="addSp delSp modSp new mod">
        <pc:chgData name="VICTOR JOSE GONZALEZ RODRIGUEZ" userId="3fdd7208-0adc-40d2-a594-662a5d66d0ad" providerId="ADAL" clId="{359FD5A0-C0E1-4F46-AEB0-51555EFEF171}" dt="2025-09-24T11:04:17.163" v="4541" actId="1035"/>
        <pc:sldMkLst>
          <pc:docMk/>
          <pc:sldMk cId="2824506205" sldId="2973"/>
        </pc:sldMkLst>
        <pc:spChg chg="add mod">
          <ac:chgData name="VICTOR JOSE GONZALEZ RODRIGUEZ" userId="3fdd7208-0adc-40d2-a594-662a5d66d0ad" providerId="ADAL" clId="{359FD5A0-C0E1-4F46-AEB0-51555EFEF171}" dt="2025-09-24T10:52:15.233" v="3999"/>
          <ac:spMkLst>
            <pc:docMk/>
            <pc:sldMk cId="2824506205" sldId="2973"/>
            <ac:spMk id="2" creationId="{97C5CF1E-E0A5-F52D-0C6C-B28D7F51D532}"/>
          </ac:spMkLst>
        </pc:spChg>
        <pc:spChg chg="add mod">
          <ac:chgData name="VICTOR JOSE GONZALEZ RODRIGUEZ" userId="3fdd7208-0adc-40d2-a594-662a5d66d0ad" providerId="ADAL" clId="{359FD5A0-C0E1-4F46-AEB0-51555EFEF171}" dt="2025-09-24T10:52:15.233" v="3999"/>
          <ac:spMkLst>
            <pc:docMk/>
            <pc:sldMk cId="2824506205" sldId="2973"/>
            <ac:spMk id="3" creationId="{40086CC5-94A9-24A1-46E3-D1D8697A1DBC}"/>
          </ac:spMkLst>
        </pc:spChg>
        <pc:spChg chg="add mod">
          <ac:chgData name="VICTOR JOSE GONZALEZ RODRIGUEZ" userId="3fdd7208-0adc-40d2-a594-662a5d66d0ad" providerId="ADAL" clId="{359FD5A0-C0E1-4F46-AEB0-51555EFEF171}" dt="2025-09-24T10:52:26.710" v="4030" actId="20577"/>
          <ac:spMkLst>
            <pc:docMk/>
            <pc:sldMk cId="2824506205" sldId="2973"/>
            <ac:spMk id="4" creationId="{92D23FFD-C9E7-09E2-08CF-88CCF43BAA9C}"/>
          </ac:spMkLst>
        </pc:spChg>
        <pc:spChg chg="add mod">
          <ac:chgData name="VICTOR JOSE GONZALEZ RODRIGUEZ" userId="3fdd7208-0adc-40d2-a594-662a5d66d0ad" providerId="ADAL" clId="{359FD5A0-C0E1-4F46-AEB0-51555EFEF171}" dt="2025-09-24T10:52:15.233" v="3999"/>
          <ac:spMkLst>
            <pc:docMk/>
            <pc:sldMk cId="2824506205" sldId="2973"/>
            <ac:spMk id="5" creationId="{7FB407FD-0FCE-2270-ED30-B8A078216F7A}"/>
          </ac:spMkLst>
        </pc:spChg>
        <pc:spChg chg="add mod">
          <ac:chgData name="VICTOR JOSE GONZALEZ RODRIGUEZ" userId="3fdd7208-0adc-40d2-a594-662a5d66d0ad" providerId="ADAL" clId="{359FD5A0-C0E1-4F46-AEB0-51555EFEF171}" dt="2025-09-24T10:52:15.233" v="3999"/>
          <ac:spMkLst>
            <pc:docMk/>
            <pc:sldMk cId="2824506205" sldId="2973"/>
            <ac:spMk id="6" creationId="{428D9D79-7085-4D3C-49D5-1617DDDF6E24}"/>
          </ac:spMkLst>
        </pc:spChg>
        <pc:spChg chg="add mod">
          <ac:chgData name="VICTOR JOSE GONZALEZ RODRIGUEZ" userId="3fdd7208-0adc-40d2-a594-662a5d66d0ad" providerId="ADAL" clId="{359FD5A0-C0E1-4F46-AEB0-51555EFEF171}" dt="2025-09-24T10:56:32.411" v="4222" actId="20577"/>
          <ac:spMkLst>
            <pc:docMk/>
            <pc:sldMk cId="2824506205" sldId="2973"/>
            <ac:spMk id="7" creationId="{6C19C20D-E7FE-D0E5-928F-42990F8EBCBC}"/>
          </ac:spMkLst>
        </pc:spChg>
        <pc:spChg chg="add mod">
          <ac:chgData name="VICTOR JOSE GONZALEZ RODRIGUEZ" userId="3fdd7208-0adc-40d2-a594-662a5d66d0ad" providerId="ADAL" clId="{359FD5A0-C0E1-4F46-AEB0-51555EFEF171}" dt="2025-09-24T10:52:15.233" v="3999"/>
          <ac:spMkLst>
            <pc:docMk/>
            <pc:sldMk cId="2824506205" sldId="2973"/>
            <ac:spMk id="8" creationId="{0092E0E0-7063-FD1A-06BD-9EE0D116FCDD}"/>
          </ac:spMkLst>
        </pc:spChg>
        <pc:spChg chg="add mod">
          <ac:chgData name="VICTOR JOSE GONZALEZ RODRIGUEZ" userId="3fdd7208-0adc-40d2-a594-662a5d66d0ad" providerId="ADAL" clId="{359FD5A0-C0E1-4F46-AEB0-51555EFEF171}" dt="2025-09-24T10:52:15.233" v="3999"/>
          <ac:spMkLst>
            <pc:docMk/>
            <pc:sldMk cId="2824506205" sldId="2973"/>
            <ac:spMk id="9" creationId="{AFF77BD7-140A-473F-5434-3D3D8FC8FE94}"/>
          </ac:spMkLst>
        </pc:spChg>
        <pc:spChg chg="add mod">
          <ac:chgData name="VICTOR JOSE GONZALEZ RODRIGUEZ" userId="3fdd7208-0adc-40d2-a594-662a5d66d0ad" providerId="ADAL" clId="{359FD5A0-C0E1-4F46-AEB0-51555EFEF171}" dt="2025-09-24T11:04:17.163" v="4541" actId="1035"/>
          <ac:spMkLst>
            <pc:docMk/>
            <pc:sldMk cId="2824506205" sldId="2973"/>
            <ac:spMk id="11" creationId="{34BB94AB-219A-7DB8-DEFA-4511A148BC30}"/>
          </ac:spMkLst>
        </pc:spChg>
        <pc:spChg chg="add mod">
          <ac:chgData name="VICTOR JOSE GONZALEZ RODRIGUEZ" userId="3fdd7208-0adc-40d2-a594-662a5d66d0ad" providerId="ADAL" clId="{359FD5A0-C0E1-4F46-AEB0-51555EFEF171}" dt="2025-09-24T11:04:17.163" v="4541" actId="1035"/>
          <ac:spMkLst>
            <pc:docMk/>
            <pc:sldMk cId="2824506205" sldId="2973"/>
            <ac:spMk id="14" creationId="{6E97610F-A7A8-7EBB-938F-FC252F48422A}"/>
          </ac:spMkLst>
        </pc:spChg>
        <pc:picChg chg="add mod">
          <ac:chgData name="VICTOR JOSE GONZALEZ RODRIGUEZ" userId="3fdd7208-0adc-40d2-a594-662a5d66d0ad" providerId="ADAL" clId="{359FD5A0-C0E1-4F46-AEB0-51555EFEF171}" dt="2025-09-24T11:04:17.163" v="4541" actId="1035"/>
          <ac:picMkLst>
            <pc:docMk/>
            <pc:sldMk cId="2824506205" sldId="2973"/>
            <ac:picMk id="13" creationId="{31DD487B-56DA-9A22-A9C3-08BCF9BB8C4E}"/>
          </ac:picMkLst>
        </pc:picChg>
      </pc:sldChg>
      <pc:sldChg chg="addSp delSp modSp new mod">
        <pc:chgData name="VICTOR JOSE GONZALEZ RODRIGUEZ" userId="3fdd7208-0adc-40d2-a594-662a5d66d0ad" providerId="ADAL" clId="{359FD5A0-C0E1-4F46-AEB0-51555EFEF171}" dt="2025-09-24T11:06:25.426" v="4784" actId="1076"/>
        <pc:sldMkLst>
          <pc:docMk/>
          <pc:sldMk cId="3566079281" sldId="2974"/>
        </pc:sldMkLst>
        <pc:spChg chg="add mod">
          <ac:chgData name="VICTOR JOSE GONZALEZ RODRIGUEZ" userId="3fdd7208-0adc-40d2-a594-662a5d66d0ad" providerId="ADAL" clId="{359FD5A0-C0E1-4F46-AEB0-51555EFEF171}" dt="2025-09-24T11:03:44.373" v="4510"/>
          <ac:spMkLst>
            <pc:docMk/>
            <pc:sldMk cId="3566079281" sldId="2974"/>
            <ac:spMk id="2" creationId="{89E634C9-72BC-CA32-DFDB-D23FF4967239}"/>
          </ac:spMkLst>
        </pc:spChg>
        <pc:spChg chg="add mod">
          <ac:chgData name="VICTOR JOSE GONZALEZ RODRIGUEZ" userId="3fdd7208-0adc-40d2-a594-662a5d66d0ad" providerId="ADAL" clId="{359FD5A0-C0E1-4F46-AEB0-51555EFEF171}" dt="2025-09-24T11:03:44.373" v="4510"/>
          <ac:spMkLst>
            <pc:docMk/>
            <pc:sldMk cId="3566079281" sldId="2974"/>
            <ac:spMk id="3" creationId="{629B440E-4929-3719-96E4-88E47F60D231}"/>
          </ac:spMkLst>
        </pc:spChg>
        <pc:spChg chg="add mod">
          <ac:chgData name="VICTOR JOSE GONZALEZ RODRIGUEZ" userId="3fdd7208-0adc-40d2-a594-662a5d66d0ad" providerId="ADAL" clId="{359FD5A0-C0E1-4F46-AEB0-51555EFEF171}" dt="2025-09-24T11:03:44.373" v="4510"/>
          <ac:spMkLst>
            <pc:docMk/>
            <pc:sldMk cId="3566079281" sldId="2974"/>
            <ac:spMk id="4" creationId="{A44A5D39-2100-5876-DEAC-644EF1BDDDE2}"/>
          </ac:spMkLst>
        </pc:spChg>
        <pc:spChg chg="add mod">
          <ac:chgData name="VICTOR JOSE GONZALEZ RODRIGUEZ" userId="3fdd7208-0adc-40d2-a594-662a5d66d0ad" providerId="ADAL" clId="{359FD5A0-C0E1-4F46-AEB0-51555EFEF171}" dt="2025-09-24T11:03:44.373" v="4510"/>
          <ac:spMkLst>
            <pc:docMk/>
            <pc:sldMk cId="3566079281" sldId="2974"/>
            <ac:spMk id="5" creationId="{33FD034B-DDB5-6493-5DA4-591569DB75A6}"/>
          </ac:spMkLst>
        </pc:spChg>
        <pc:spChg chg="add mod">
          <ac:chgData name="VICTOR JOSE GONZALEZ RODRIGUEZ" userId="3fdd7208-0adc-40d2-a594-662a5d66d0ad" providerId="ADAL" clId="{359FD5A0-C0E1-4F46-AEB0-51555EFEF171}" dt="2025-09-24T11:03:44.373" v="4510"/>
          <ac:spMkLst>
            <pc:docMk/>
            <pc:sldMk cId="3566079281" sldId="2974"/>
            <ac:spMk id="6" creationId="{4C85C935-050B-179A-AD46-1EC4C5AA6C55}"/>
          </ac:spMkLst>
        </pc:spChg>
        <pc:spChg chg="add mod">
          <ac:chgData name="VICTOR JOSE GONZALEZ RODRIGUEZ" userId="3fdd7208-0adc-40d2-a594-662a5d66d0ad" providerId="ADAL" clId="{359FD5A0-C0E1-4F46-AEB0-51555EFEF171}" dt="2025-09-24T11:06:06.347" v="4778" actId="20577"/>
          <ac:spMkLst>
            <pc:docMk/>
            <pc:sldMk cId="3566079281" sldId="2974"/>
            <ac:spMk id="7" creationId="{E7C54068-1C9B-EC95-B75C-ED06A86E61F0}"/>
          </ac:spMkLst>
        </pc:spChg>
        <pc:spChg chg="add mod">
          <ac:chgData name="VICTOR JOSE GONZALEZ RODRIGUEZ" userId="3fdd7208-0adc-40d2-a594-662a5d66d0ad" providerId="ADAL" clId="{359FD5A0-C0E1-4F46-AEB0-51555EFEF171}" dt="2025-09-24T11:03:44.373" v="4510"/>
          <ac:spMkLst>
            <pc:docMk/>
            <pc:sldMk cId="3566079281" sldId="2974"/>
            <ac:spMk id="8" creationId="{D82AF7C6-D65E-8997-1FBF-45C10B959738}"/>
          </ac:spMkLst>
        </pc:spChg>
        <pc:spChg chg="add mod">
          <ac:chgData name="VICTOR JOSE GONZALEZ RODRIGUEZ" userId="3fdd7208-0adc-40d2-a594-662a5d66d0ad" providerId="ADAL" clId="{359FD5A0-C0E1-4F46-AEB0-51555EFEF171}" dt="2025-09-24T11:03:44.373" v="4510"/>
          <ac:spMkLst>
            <pc:docMk/>
            <pc:sldMk cId="3566079281" sldId="2974"/>
            <ac:spMk id="9" creationId="{A6530925-6D0D-224A-5DC0-7C4671AED34F}"/>
          </ac:spMkLst>
        </pc:spChg>
        <pc:picChg chg="add mod">
          <ac:chgData name="VICTOR JOSE GONZALEZ RODRIGUEZ" userId="3fdd7208-0adc-40d2-a594-662a5d66d0ad" providerId="ADAL" clId="{359FD5A0-C0E1-4F46-AEB0-51555EFEF171}" dt="2025-09-24T11:06:25.426" v="4784" actId="1076"/>
          <ac:picMkLst>
            <pc:docMk/>
            <pc:sldMk cId="3566079281" sldId="2974"/>
            <ac:picMk id="14" creationId="{5627C751-A9BC-631D-06B1-B2717620DC7E}"/>
          </ac:picMkLst>
        </pc:picChg>
      </pc:sldChg>
      <pc:sldChg chg="addSp delSp modSp new mod">
        <pc:chgData name="VICTOR JOSE GONZALEZ RODRIGUEZ" userId="3fdd7208-0adc-40d2-a594-662a5d66d0ad" providerId="ADAL" clId="{359FD5A0-C0E1-4F46-AEB0-51555EFEF171}" dt="2025-09-24T11:24:30.455" v="6151" actId="207"/>
        <pc:sldMkLst>
          <pc:docMk/>
          <pc:sldMk cId="1032634393" sldId="2975"/>
        </pc:sldMkLst>
        <pc:spChg chg="add mod">
          <ac:chgData name="VICTOR JOSE GONZALEZ RODRIGUEZ" userId="3fdd7208-0adc-40d2-a594-662a5d66d0ad" providerId="ADAL" clId="{359FD5A0-C0E1-4F46-AEB0-51555EFEF171}" dt="2025-09-24T11:06:31.294" v="4785"/>
          <ac:spMkLst>
            <pc:docMk/>
            <pc:sldMk cId="1032634393" sldId="2975"/>
            <ac:spMk id="2" creationId="{C82F579F-F379-C62D-A763-FAEC529B50D4}"/>
          </ac:spMkLst>
        </pc:spChg>
        <pc:spChg chg="add mod">
          <ac:chgData name="VICTOR JOSE GONZALEZ RODRIGUEZ" userId="3fdd7208-0adc-40d2-a594-662a5d66d0ad" providerId="ADAL" clId="{359FD5A0-C0E1-4F46-AEB0-51555EFEF171}" dt="2025-09-24T11:06:31.294" v="4785"/>
          <ac:spMkLst>
            <pc:docMk/>
            <pc:sldMk cId="1032634393" sldId="2975"/>
            <ac:spMk id="3" creationId="{0EB28BB2-6236-D63A-8447-E2EA06EAB014}"/>
          </ac:spMkLst>
        </pc:spChg>
        <pc:spChg chg="add mod">
          <ac:chgData name="VICTOR JOSE GONZALEZ RODRIGUEZ" userId="3fdd7208-0adc-40d2-a594-662a5d66d0ad" providerId="ADAL" clId="{359FD5A0-C0E1-4F46-AEB0-51555EFEF171}" dt="2025-09-24T11:06:31.294" v="4785"/>
          <ac:spMkLst>
            <pc:docMk/>
            <pc:sldMk cId="1032634393" sldId="2975"/>
            <ac:spMk id="4" creationId="{959C3AAC-0E7B-3FEE-54FF-04298081319A}"/>
          </ac:spMkLst>
        </pc:spChg>
        <pc:spChg chg="add mod">
          <ac:chgData name="VICTOR JOSE GONZALEZ RODRIGUEZ" userId="3fdd7208-0adc-40d2-a594-662a5d66d0ad" providerId="ADAL" clId="{359FD5A0-C0E1-4F46-AEB0-51555EFEF171}" dt="2025-09-24T11:06:31.294" v="4785"/>
          <ac:spMkLst>
            <pc:docMk/>
            <pc:sldMk cId="1032634393" sldId="2975"/>
            <ac:spMk id="5" creationId="{2144BA49-4577-C356-593B-5737FE2C4A69}"/>
          </ac:spMkLst>
        </pc:spChg>
        <pc:spChg chg="add mod">
          <ac:chgData name="VICTOR JOSE GONZALEZ RODRIGUEZ" userId="3fdd7208-0adc-40d2-a594-662a5d66d0ad" providerId="ADAL" clId="{359FD5A0-C0E1-4F46-AEB0-51555EFEF171}" dt="2025-09-24T11:06:31.294" v="4785"/>
          <ac:spMkLst>
            <pc:docMk/>
            <pc:sldMk cId="1032634393" sldId="2975"/>
            <ac:spMk id="6" creationId="{6C254561-71EF-A93D-694C-69280B0A63DF}"/>
          </ac:spMkLst>
        </pc:spChg>
        <pc:spChg chg="add mod">
          <ac:chgData name="VICTOR JOSE GONZALEZ RODRIGUEZ" userId="3fdd7208-0adc-40d2-a594-662a5d66d0ad" providerId="ADAL" clId="{359FD5A0-C0E1-4F46-AEB0-51555EFEF171}" dt="2025-09-24T11:24:10.291" v="6122" actId="6549"/>
          <ac:spMkLst>
            <pc:docMk/>
            <pc:sldMk cId="1032634393" sldId="2975"/>
            <ac:spMk id="7" creationId="{EBB45854-2FE4-85CD-C750-714ED93D6EBF}"/>
          </ac:spMkLst>
        </pc:spChg>
        <pc:spChg chg="add mod">
          <ac:chgData name="VICTOR JOSE GONZALEZ RODRIGUEZ" userId="3fdd7208-0adc-40d2-a594-662a5d66d0ad" providerId="ADAL" clId="{359FD5A0-C0E1-4F46-AEB0-51555EFEF171}" dt="2025-09-24T11:06:31.294" v="4785"/>
          <ac:spMkLst>
            <pc:docMk/>
            <pc:sldMk cId="1032634393" sldId="2975"/>
            <ac:spMk id="8" creationId="{224D7965-063F-2883-AE61-36FA9A3FC59B}"/>
          </ac:spMkLst>
        </pc:spChg>
        <pc:spChg chg="add mod">
          <ac:chgData name="VICTOR JOSE GONZALEZ RODRIGUEZ" userId="3fdd7208-0adc-40d2-a594-662a5d66d0ad" providerId="ADAL" clId="{359FD5A0-C0E1-4F46-AEB0-51555EFEF171}" dt="2025-09-24T11:06:31.294" v="4785"/>
          <ac:spMkLst>
            <pc:docMk/>
            <pc:sldMk cId="1032634393" sldId="2975"/>
            <ac:spMk id="9" creationId="{DA3F11C1-43CB-C1E5-0C49-CADB03E8573D}"/>
          </ac:spMkLst>
        </pc:spChg>
        <pc:spChg chg="add mod">
          <ac:chgData name="VICTOR JOSE GONZALEZ RODRIGUEZ" userId="3fdd7208-0adc-40d2-a594-662a5d66d0ad" providerId="ADAL" clId="{359FD5A0-C0E1-4F46-AEB0-51555EFEF171}" dt="2025-09-24T11:24:18.085" v="6148" actId="1035"/>
          <ac:spMkLst>
            <pc:docMk/>
            <pc:sldMk cId="1032634393" sldId="2975"/>
            <ac:spMk id="11" creationId="{5C1713B9-C8F1-3B05-EED0-6D4953731BE3}"/>
          </ac:spMkLst>
        </pc:spChg>
        <pc:spChg chg="add mod">
          <ac:chgData name="VICTOR JOSE GONZALEZ RODRIGUEZ" userId="3fdd7208-0adc-40d2-a594-662a5d66d0ad" providerId="ADAL" clId="{359FD5A0-C0E1-4F46-AEB0-51555EFEF171}" dt="2025-09-24T11:24:21.358" v="6150" actId="1036"/>
          <ac:spMkLst>
            <pc:docMk/>
            <pc:sldMk cId="1032634393" sldId="2975"/>
            <ac:spMk id="14" creationId="{02EFFA69-ABFB-889E-3885-D5F5185F66B8}"/>
          </ac:spMkLst>
        </pc:spChg>
        <pc:spChg chg="add mod">
          <ac:chgData name="VICTOR JOSE GONZALEZ RODRIGUEZ" userId="3fdd7208-0adc-40d2-a594-662a5d66d0ad" providerId="ADAL" clId="{359FD5A0-C0E1-4F46-AEB0-51555EFEF171}" dt="2025-09-24T11:24:30.455" v="6151" actId="207"/>
          <ac:spMkLst>
            <pc:docMk/>
            <pc:sldMk cId="1032634393" sldId="2975"/>
            <ac:spMk id="15" creationId="{63A761BD-8285-3885-14A2-074BF2BE0B05}"/>
          </ac:spMkLst>
        </pc:spChg>
        <pc:picChg chg="add mod modCrop">
          <ac:chgData name="VICTOR JOSE GONZALEZ RODRIGUEZ" userId="3fdd7208-0adc-40d2-a594-662a5d66d0ad" providerId="ADAL" clId="{359FD5A0-C0E1-4F46-AEB0-51555EFEF171}" dt="2025-09-24T11:24:18.085" v="6148" actId="1035"/>
          <ac:picMkLst>
            <pc:docMk/>
            <pc:sldMk cId="1032634393" sldId="2975"/>
            <ac:picMk id="13" creationId="{BF10B041-8D01-64D2-15B2-8247FE1937F6}"/>
          </ac:picMkLst>
        </pc:picChg>
      </pc:sldChg>
      <pc:sldChg chg="addSp modSp new mod">
        <pc:chgData name="VICTOR JOSE GONZALEZ RODRIGUEZ" userId="3fdd7208-0adc-40d2-a594-662a5d66d0ad" providerId="ADAL" clId="{359FD5A0-C0E1-4F46-AEB0-51555EFEF171}" dt="2025-09-24T11:26:51.894" v="6190" actId="1036"/>
        <pc:sldMkLst>
          <pc:docMk/>
          <pc:sldMk cId="228969211" sldId="2976"/>
        </pc:sldMkLst>
        <pc:spChg chg="add mod">
          <ac:chgData name="VICTOR JOSE GONZALEZ RODRIGUEZ" userId="3fdd7208-0adc-40d2-a594-662a5d66d0ad" providerId="ADAL" clId="{359FD5A0-C0E1-4F46-AEB0-51555EFEF171}" dt="2025-09-24T11:12:41.144" v="5335"/>
          <ac:spMkLst>
            <pc:docMk/>
            <pc:sldMk cId="228969211" sldId="2976"/>
            <ac:spMk id="2" creationId="{3B8464EA-1913-2F53-3A9F-2F05009C2004}"/>
          </ac:spMkLst>
        </pc:spChg>
        <pc:spChg chg="add mod">
          <ac:chgData name="VICTOR JOSE GONZALEZ RODRIGUEZ" userId="3fdd7208-0adc-40d2-a594-662a5d66d0ad" providerId="ADAL" clId="{359FD5A0-C0E1-4F46-AEB0-51555EFEF171}" dt="2025-09-24T11:12:41.144" v="5335"/>
          <ac:spMkLst>
            <pc:docMk/>
            <pc:sldMk cId="228969211" sldId="2976"/>
            <ac:spMk id="3" creationId="{2303BC97-ED36-B3FC-E4B7-0D2C2B8B93C1}"/>
          </ac:spMkLst>
        </pc:spChg>
        <pc:spChg chg="add mod">
          <ac:chgData name="VICTOR JOSE GONZALEZ RODRIGUEZ" userId="3fdd7208-0adc-40d2-a594-662a5d66d0ad" providerId="ADAL" clId="{359FD5A0-C0E1-4F46-AEB0-51555EFEF171}" dt="2025-09-24T11:12:41.144" v="5335"/>
          <ac:spMkLst>
            <pc:docMk/>
            <pc:sldMk cId="228969211" sldId="2976"/>
            <ac:spMk id="4" creationId="{4E728403-352D-765A-3A3D-F06AFD3E4689}"/>
          </ac:spMkLst>
        </pc:spChg>
        <pc:spChg chg="add mod">
          <ac:chgData name="VICTOR JOSE GONZALEZ RODRIGUEZ" userId="3fdd7208-0adc-40d2-a594-662a5d66d0ad" providerId="ADAL" clId="{359FD5A0-C0E1-4F46-AEB0-51555EFEF171}" dt="2025-09-24T11:12:41.144" v="5335"/>
          <ac:spMkLst>
            <pc:docMk/>
            <pc:sldMk cId="228969211" sldId="2976"/>
            <ac:spMk id="5" creationId="{6530EC3E-EABE-6681-A019-82231019003A}"/>
          </ac:spMkLst>
        </pc:spChg>
        <pc:spChg chg="add mod">
          <ac:chgData name="VICTOR JOSE GONZALEZ RODRIGUEZ" userId="3fdd7208-0adc-40d2-a594-662a5d66d0ad" providerId="ADAL" clId="{359FD5A0-C0E1-4F46-AEB0-51555EFEF171}" dt="2025-09-24T11:12:41.144" v="5335"/>
          <ac:spMkLst>
            <pc:docMk/>
            <pc:sldMk cId="228969211" sldId="2976"/>
            <ac:spMk id="6" creationId="{B4C9C02F-F40F-2F6A-6C1E-C7795B151CA7}"/>
          </ac:spMkLst>
        </pc:spChg>
        <pc:spChg chg="add mod">
          <ac:chgData name="VICTOR JOSE GONZALEZ RODRIGUEZ" userId="3fdd7208-0adc-40d2-a594-662a5d66d0ad" providerId="ADAL" clId="{359FD5A0-C0E1-4F46-AEB0-51555EFEF171}" dt="2025-09-24T11:25:43.601" v="6188" actId="20577"/>
          <ac:spMkLst>
            <pc:docMk/>
            <pc:sldMk cId="228969211" sldId="2976"/>
            <ac:spMk id="7" creationId="{A9461E32-F992-B4AE-EBB1-1FD5847F285E}"/>
          </ac:spMkLst>
        </pc:spChg>
        <pc:spChg chg="add mod">
          <ac:chgData name="VICTOR JOSE GONZALEZ RODRIGUEZ" userId="3fdd7208-0adc-40d2-a594-662a5d66d0ad" providerId="ADAL" clId="{359FD5A0-C0E1-4F46-AEB0-51555EFEF171}" dt="2025-09-24T11:12:41.144" v="5335"/>
          <ac:spMkLst>
            <pc:docMk/>
            <pc:sldMk cId="228969211" sldId="2976"/>
            <ac:spMk id="8" creationId="{B172D672-AF28-6C04-2394-FF75B13F1C17}"/>
          </ac:spMkLst>
        </pc:spChg>
        <pc:spChg chg="add mod">
          <ac:chgData name="VICTOR JOSE GONZALEZ RODRIGUEZ" userId="3fdd7208-0adc-40d2-a594-662a5d66d0ad" providerId="ADAL" clId="{359FD5A0-C0E1-4F46-AEB0-51555EFEF171}" dt="2025-09-24T11:12:41.144" v="5335"/>
          <ac:spMkLst>
            <pc:docMk/>
            <pc:sldMk cId="228969211" sldId="2976"/>
            <ac:spMk id="9" creationId="{DA95AD29-AB6C-8A7F-FC74-1B59E64DC86C}"/>
          </ac:spMkLst>
        </pc:spChg>
        <pc:spChg chg="add mod">
          <ac:chgData name="VICTOR JOSE GONZALEZ RODRIGUEZ" userId="3fdd7208-0adc-40d2-a594-662a5d66d0ad" providerId="ADAL" clId="{359FD5A0-C0E1-4F46-AEB0-51555EFEF171}" dt="2025-09-24T11:26:51.894" v="6190" actId="1036"/>
          <ac:spMkLst>
            <pc:docMk/>
            <pc:sldMk cId="228969211" sldId="2976"/>
            <ac:spMk id="10" creationId="{D4978E5A-2D90-8F85-50DD-0D4DF9ECB7E4}"/>
          </ac:spMkLst>
        </pc:spChg>
        <pc:spChg chg="add mod">
          <ac:chgData name="VICTOR JOSE GONZALEZ RODRIGUEZ" userId="3fdd7208-0adc-40d2-a594-662a5d66d0ad" providerId="ADAL" clId="{359FD5A0-C0E1-4F46-AEB0-51555EFEF171}" dt="2025-09-24T11:25:27.813" v="6182" actId="20577"/>
          <ac:spMkLst>
            <pc:docMk/>
            <pc:sldMk cId="228969211" sldId="2976"/>
            <ac:spMk id="11" creationId="{63E41A84-CD51-D003-C30A-20C37DC97C47}"/>
          </ac:spMkLst>
        </pc:spChg>
      </pc:sldChg>
      <pc:sldChg chg="addSp modSp new mod">
        <pc:chgData name="VICTOR JOSE GONZALEZ RODRIGUEZ" userId="3fdd7208-0adc-40d2-a594-662a5d66d0ad" providerId="ADAL" clId="{359FD5A0-C0E1-4F46-AEB0-51555EFEF171}" dt="2025-09-24T11:27:19.380" v="6216" actId="113"/>
        <pc:sldMkLst>
          <pc:docMk/>
          <pc:sldMk cId="1322712482" sldId="2977"/>
        </pc:sldMkLst>
        <pc:spChg chg="add mod">
          <ac:chgData name="VICTOR JOSE GONZALEZ RODRIGUEZ" userId="3fdd7208-0adc-40d2-a594-662a5d66d0ad" providerId="ADAL" clId="{359FD5A0-C0E1-4F46-AEB0-51555EFEF171}" dt="2025-09-24T11:18:38.148" v="5736"/>
          <ac:spMkLst>
            <pc:docMk/>
            <pc:sldMk cId="1322712482" sldId="2977"/>
            <ac:spMk id="2" creationId="{25ADD987-E5AD-0170-9F2B-878CA1FCC1EF}"/>
          </ac:spMkLst>
        </pc:spChg>
        <pc:spChg chg="add mod">
          <ac:chgData name="VICTOR JOSE GONZALEZ RODRIGUEZ" userId="3fdd7208-0adc-40d2-a594-662a5d66d0ad" providerId="ADAL" clId="{359FD5A0-C0E1-4F46-AEB0-51555EFEF171}" dt="2025-09-24T11:18:38.148" v="5736"/>
          <ac:spMkLst>
            <pc:docMk/>
            <pc:sldMk cId="1322712482" sldId="2977"/>
            <ac:spMk id="3" creationId="{C1ACDC29-4415-B4AC-4D42-27C422172E41}"/>
          </ac:spMkLst>
        </pc:spChg>
        <pc:spChg chg="add mod">
          <ac:chgData name="VICTOR JOSE GONZALEZ RODRIGUEZ" userId="3fdd7208-0adc-40d2-a594-662a5d66d0ad" providerId="ADAL" clId="{359FD5A0-C0E1-4F46-AEB0-51555EFEF171}" dt="2025-09-24T11:18:38.148" v="5736"/>
          <ac:spMkLst>
            <pc:docMk/>
            <pc:sldMk cId="1322712482" sldId="2977"/>
            <ac:spMk id="4" creationId="{D3FDBFB3-ACE1-F7C2-B4A1-BE0B18BB26AD}"/>
          </ac:spMkLst>
        </pc:spChg>
        <pc:spChg chg="add mod">
          <ac:chgData name="VICTOR JOSE GONZALEZ RODRIGUEZ" userId="3fdd7208-0adc-40d2-a594-662a5d66d0ad" providerId="ADAL" clId="{359FD5A0-C0E1-4F46-AEB0-51555EFEF171}" dt="2025-09-24T11:18:38.148" v="5736"/>
          <ac:spMkLst>
            <pc:docMk/>
            <pc:sldMk cId="1322712482" sldId="2977"/>
            <ac:spMk id="5" creationId="{6B3CD560-34A0-E96F-BEDC-B423BDD277FB}"/>
          </ac:spMkLst>
        </pc:spChg>
        <pc:spChg chg="add mod">
          <ac:chgData name="VICTOR JOSE GONZALEZ RODRIGUEZ" userId="3fdd7208-0adc-40d2-a594-662a5d66d0ad" providerId="ADAL" clId="{359FD5A0-C0E1-4F46-AEB0-51555EFEF171}" dt="2025-09-24T11:18:38.148" v="5736"/>
          <ac:spMkLst>
            <pc:docMk/>
            <pc:sldMk cId="1322712482" sldId="2977"/>
            <ac:spMk id="6" creationId="{A0166BB0-8DE1-F081-D376-4C79A72C9B76}"/>
          </ac:spMkLst>
        </pc:spChg>
        <pc:spChg chg="add mod">
          <ac:chgData name="VICTOR JOSE GONZALEZ RODRIGUEZ" userId="3fdd7208-0adc-40d2-a594-662a5d66d0ad" providerId="ADAL" clId="{359FD5A0-C0E1-4F46-AEB0-51555EFEF171}" dt="2025-09-24T11:27:19.380" v="6216" actId="113"/>
          <ac:spMkLst>
            <pc:docMk/>
            <pc:sldMk cId="1322712482" sldId="2977"/>
            <ac:spMk id="7" creationId="{467C3D0D-27ED-3FA0-A4E5-A4AB4DC02153}"/>
          </ac:spMkLst>
        </pc:spChg>
        <pc:spChg chg="add mod">
          <ac:chgData name="VICTOR JOSE GONZALEZ RODRIGUEZ" userId="3fdd7208-0adc-40d2-a594-662a5d66d0ad" providerId="ADAL" clId="{359FD5A0-C0E1-4F46-AEB0-51555EFEF171}" dt="2025-09-24T11:18:38.148" v="5736"/>
          <ac:spMkLst>
            <pc:docMk/>
            <pc:sldMk cId="1322712482" sldId="2977"/>
            <ac:spMk id="8" creationId="{770AAB51-099C-25C8-5769-226B5D0288E4}"/>
          </ac:spMkLst>
        </pc:spChg>
        <pc:spChg chg="add mod">
          <ac:chgData name="VICTOR JOSE GONZALEZ RODRIGUEZ" userId="3fdd7208-0adc-40d2-a594-662a5d66d0ad" providerId="ADAL" clId="{359FD5A0-C0E1-4F46-AEB0-51555EFEF171}" dt="2025-09-24T11:18:38.148" v="5736"/>
          <ac:spMkLst>
            <pc:docMk/>
            <pc:sldMk cId="1322712482" sldId="2977"/>
            <ac:spMk id="9" creationId="{DA05B08F-BA8E-F6AD-14B4-627122AB79B7}"/>
          </ac:spMkLst>
        </pc:spChg>
        <pc:spChg chg="add mod">
          <ac:chgData name="VICTOR JOSE GONZALEZ RODRIGUEZ" userId="3fdd7208-0adc-40d2-a594-662a5d66d0ad" providerId="ADAL" clId="{359FD5A0-C0E1-4F46-AEB0-51555EFEF171}" dt="2025-09-24T11:27:05.629" v="6200" actId="1035"/>
          <ac:spMkLst>
            <pc:docMk/>
            <pc:sldMk cId="1322712482" sldId="2977"/>
            <ac:spMk id="10" creationId="{386E652C-3885-C5D5-0E1C-EE879B013F71}"/>
          </ac:spMkLst>
        </pc:spChg>
        <pc:spChg chg="add mod">
          <ac:chgData name="VICTOR JOSE GONZALEZ RODRIGUEZ" userId="3fdd7208-0adc-40d2-a594-662a5d66d0ad" providerId="ADAL" clId="{359FD5A0-C0E1-4F46-AEB0-51555EFEF171}" dt="2025-09-24T11:27:09.916" v="6211" actId="20577"/>
          <ac:spMkLst>
            <pc:docMk/>
            <pc:sldMk cId="1322712482" sldId="2977"/>
            <ac:spMk id="11" creationId="{423267BE-AC42-68A0-54B2-EF9A558D831A}"/>
          </ac:spMkLst>
        </pc:spChg>
      </pc:sldChg>
      <pc:sldChg chg="addSp modSp new mod">
        <pc:chgData name="VICTOR JOSE GONZALEZ RODRIGUEZ" userId="3fdd7208-0adc-40d2-a594-662a5d66d0ad" providerId="ADAL" clId="{359FD5A0-C0E1-4F46-AEB0-51555EFEF171}" dt="2025-09-24T11:30:31.915" v="6700" actId="404"/>
        <pc:sldMkLst>
          <pc:docMk/>
          <pc:sldMk cId="1847238772" sldId="2978"/>
        </pc:sldMkLst>
        <pc:spChg chg="add mod">
          <ac:chgData name="VICTOR JOSE GONZALEZ RODRIGUEZ" userId="3fdd7208-0adc-40d2-a594-662a5d66d0ad" providerId="ADAL" clId="{359FD5A0-C0E1-4F46-AEB0-51555EFEF171}" dt="2025-09-24T11:27:48.254" v="6221"/>
          <ac:spMkLst>
            <pc:docMk/>
            <pc:sldMk cId="1847238772" sldId="2978"/>
            <ac:spMk id="2" creationId="{822E8C37-175D-256E-4B43-695531B771A2}"/>
          </ac:spMkLst>
        </pc:spChg>
        <pc:spChg chg="add mod">
          <ac:chgData name="VICTOR JOSE GONZALEZ RODRIGUEZ" userId="3fdd7208-0adc-40d2-a594-662a5d66d0ad" providerId="ADAL" clId="{359FD5A0-C0E1-4F46-AEB0-51555EFEF171}" dt="2025-09-24T11:27:48.254" v="6221"/>
          <ac:spMkLst>
            <pc:docMk/>
            <pc:sldMk cId="1847238772" sldId="2978"/>
            <ac:spMk id="3" creationId="{1740E9C5-AB19-C36E-31D7-AEA6DF8F1A0D}"/>
          </ac:spMkLst>
        </pc:spChg>
        <pc:spChg chg="add mod">
          <ac:chgData name="VICTOR JOSE GONZALEZ RODRIGUEZ" userId="3fdd7208-0adc-40d2-a594-662a5d66d0ad" providerId="ADAL" clId="{359FD5A0-C0E1-4F46-AEB0-51555EFEF171}" dt="2025-09-24T11:27:48.254" v="6221"/>
          <ac:spMkLst>
            <pc:docMk/>
            <pc:sldMk cId="1847238772" sldId="2978"/>
            <ac:spMk id="4" creationId="{FE961CF1-0D3E-1757-89A1-B716B2D06C0A}"/>
          </ac:spMkLst>
        </pc:spChg>
        <pc:spChg chg="add mod">
          <ac:chgData name="VICTOR JOSE GONZALEZ RODRIGUEZ" userId="3fdd7208-0adc-40d2-a594-662a5d66d0ad" providerId="ADAL" clId="{359FD5A0-C0E1-4F46-AEB0-51555EFEF171}" dt="2025-09-24T11:27:48.254" v="6221"/>
          <ac:spMkLst>
            <pc:docMk/>
            <pc:sldMk cId="1847238772" sldId="2978"/>
            <ac:spMk id="5" creationId="{9C1610B6-F197-6F40-5F94-FECA311FA621}"/>
          </ac:spMkLst>
        </pc:spChg>
        <pc:spChg chg="add mod">
          <ac:chgData name="VICTOR JOSE GONZALEZ RODRIGUEZ" userId="3fdd7208-0adc-40d2-a594-662a5d66d0ad" providerId="ADAL" clId="{359FD5A0-C0E1-4F46-AEB0-51555EFEF171}" dt="2025-09-24T11:27:48.254" v="6221"/>
          <ac:spMkLst>
            <pc:docMk/>
            <pc:sldMk cId="1847238772" sldId="2978"/>
            <ac:spMk id="6" creationId="{1E1463EB-7EF2-E823-C0C8-3CD731E315C5}"/>
          </ac:spMkLst>
        </pc:spChg>
        <pc:spChg chg="add mod">
          <ac:chgData name="VICTOR JOSE GONZALEZ RODRIGUEZ" userId="3fdd7208-0adc-40d2-a594-662a5d66d0ad" providerId="ADAL" clId="{359FD5A0-C0E1-4F46-AEB0-51555EFEF171}" dt="2025-09-24T11:29:20.909" v="6514" actId="20577"/>
          <ac:spMkLst>
            <pc:docMk/>
            <pc:sldMk cId="1847238772" sldId="2978"/>
            <ac:spMk id="7" creationId="{477E58E1-40D0-5A1A-033D-2AA3FED226D6}"/>
          </ac:spMkLst>
        </pc:spChg>
        <pc:spChg chg="add mod">
          <ac:chgData name="VICTOR JOSE GONZALEZ RODRIGUEZ" userId="3fdd7208-0adc-40d2-a594-662a5d66d0ad" providerId="ADAL" clId="{359FD5A0-C0E1-4F46-AEB0-51555EFEF171}" dt="2025-09-24T11:27:48.254" v="6221"/>
          <ac:spMkLst>
            <pc:docMk/>
            <pc:sldMk cId="1847238772" sldId="2978"/>
            <ac:spMk id="8" creationId="{9BDC21D5-629F-2CD0-BC4D-804D669B5811}"/>
          </ac:spMkLst>
        </pc:spChg>
        <pc:spChg chg="add mod">
          <ac:chgData name="VICTOR JOSE GONZALEZ RODRIGUEZ" userId="3fdd7208-0adc-40d2-a594-662a5d66d0ad" providerId="ADAL" clId="{359FD5A0-C0E1-4F46-AEB0-51555EFEF171}" dt="2025-09-24T11:27:48.254" v="6221"/>
          <ac:spMkLst>
            <pc:docMk/>
            <pc:sldMk cId="1847238772" sldId="2978"/>
            <ac:spMk id="9" creationId="{A0D960AA-BEBB-8591-8483-5FC4D9EF9086}"/>
          </ac:spMkLst>
        </pc:spChg>
        <pc:spChg chg="add mod">
          <ac:chgData name="VICTOR JOSE GONZALEZ RODRIGUEZ" userId="3fdd7208-0adc-40d2-a594-662a5d66d0ad" providerId="ADAL" clId="{359FD5A0-C0E1-4F46-AEB0-51555EFEF171}" dt="2025-09-24T11:30:31.915" v="6700" actId="404"/>
          <ac:spMkLst>
            <pc:docMk/>
            <pc:sldMk cId="1847238772" sldId="2978"/>
            <ac:spMk id="10" creationId="{989F6C06-BB5E-61B2-1B7D-B26C314EECAF}"/>
          </ac:spMkLst>
        </pc:spChg>
        <pc:spChg chg="add mod">
          <ac:chgData name="VICTOR JOSE GONZALEZ RODRIGUEZ" userId="3fdd7208-0adc-40d2-a594-662a5d66d0ad" providerId="ADAL" clId="{359FD5A0-C0E1-4F46-AEB0-51555EFEF171}" dt="2025-09-24T11:27:53.589" v="6241" actId="20577"/>
          <ac:spMkLst>
            <pc:docMk/>
            <pc:sldMk cId="1847238772" sldId="2978"/>
            <ac:spMk id="11" creationId="{9C3D038A-2954-EBB8-8232-6476EB0FA388}"/>
          </ac:spMkLst>
        </pc:spChg>
      </pc:sldChg>
      <pc:sldChg chg="addSp modSp new mod">
        <pc:chgData name="VICTOR JOSE GONZALEZ RODRIGUEZ" userId="3fdd7208-0adc-40d2-a594-662a5d66d0ad" providerId="ADAL" clId="{359FD5A0-C0E1-4F46-AEB0-51555EFEF171}" dt="2025-09-24T11:36:23.806" v="7523" actId="113"/>
        <pc:sldMkLst>
          <pc:docMk/>
          <pc:sldMk cId="4221657138" sldId="2979"/>
        </pc:sldMkLst>
        <pc:spChg chg="add mod">
          <ac:chgData name="VICTOR JOSE GONZALEZ RODRIGUEZ" userId="3fdd7208-0adc-40d2-a594-662a5d66d0ad" providerId="ADAL" clId="{359FD5A0-C0E1-4F46-AEB0-51555EFEF171}" dt="2025-09-24T11:27:58.721" v="6244"/>
          <ac:spMkLst>
            <pc:docMk/>
            <pc:sldMk cId="4221657138" sldId="2979"/>
            <ac:spMk id="2" creationId="{D1152312-F456-4D76-4246-800E414920ED}"/>
          </ac:spMkLst>
        </pc:spChg>
        <pc:spChg chg="add mod">
          <ac:chgData name="VICTOR JOSE GONZALEZ RODRIGUEZ" userId="3fdd7208-0adc-40d2-a594-662a5d66d0ad" providerId="ADAL" clId="{359FD5A0-C0E1-4F46-AEB0-51555EFEF171}" dt="2025-09-24T11:27:58.721" v="6244"/>
          <ac:spMkLst>
            <pc:docMk/>
            <pc:sldMk cId="4221657138" sldId="2979"/>
            <ac:spMk id="3" creationId="{E1F5E4F1-A471-B4AE-6A8A-5E3766011100}"/>
          </ac:spMkLst>
        </pc:spChg>
        <pc:spChg chg="add mod">
          <ac:chgData name="VICTOR JOSE GONZALEZ RODRIGUEZ" userId="3fdd7208-0adc-40d2-a594-662a5d66d0ad" providerId="ADAL" clId="{359FD5A0-C0E1-4F46-AEB0-51555EFEF171}" dt="2025-09-24T11:27:58.721" v="6244"/>
          <ac:spMkLst>
            <pc:docMk/>
            <pc:sldMk cId="4221657138" sldId="2979"/>
            <ac:spMk id="4" creationId="{81EAB5D3-567A-8601-2859-6DBFBE415F92}"/>
          </ac:spMkLst>
        </pc:spChg>
        <pc:spChg chg="add mod">
          <ac:chgData name="VICTOR JOSE GONZALEZ RODRIGUEZ" userId="3fdd7208-0adc-40d2-a594-662a5d66d0ad" providerId="ADAL" clId="{359FD5A0-C0E1-4F46-AEB0-51555EFEF171}" dt="2025-09-24T11:27:58.721" v="6244"/>
          <ac:spMkLst>
            <pc:docMk/>
            <pc:sldMk cId="4221657138" sldId="2979"/>
            <ac:spMk id="5" creationId="{2F8D0D06-37BD-A9FA-EB4B-1C2EC486A04C}"/>
          </ac:spMkLst>
        </pc:spChg>
        <pc:spChg chg="add mod">
          <ac:chgData name="VICTOR JOSE GONZALEZ RODRIGUEZ" userId="3fdd7208-0adc-40d2-a594-662a5d66d0ad" providerId="ADAL" clId="{359FD5A0-C0E1-4F46-AEB0-51555EFEF171}" dt="2025-09-24T11:27:58.721" v="6244"/>
          <ac:spMkLst>
            <pc:docMk/>
            <pc:sldMk cId="4221657138" sldId="2979"/>
            <ac:spMk id="6" creationId="{1DC08D98-B177-7CFC-078C-C7CCEFA3CAFA}"/>
          </ac:spMkLst>
        </pc:spChg>
        <pc:spChg chg="add mod">
          <ac:chgData name="VICTOR JOSE GONZALEZ RODRIGUEZ" userId="3fdd7208-0adc-40d2-a594-662a5d66d0ad" providerId="ADAL" clId="{359FD5A0-C0E1-4F46-AEB0-51555EFEF171}" dt="2025-09-24T11:32:17.691" v="6851" actId="113"/>
          <ac:spMkLst>
            <pc:docMk/>
            <pc:sldMk cId="4221657138" sldId="2979"/>
            <ac:spMk id="7" creationId="{7AD61C14-B8CA-D943-97E6-714B0C2A41A2}"/>
          </ac:spMkLst>
        </pc:spChg>
        <pc:spChg chg="add mod">
          <ac:chgData name="VICTOR JOSE GONZALEZ RODRIGUEZ" userId="3fdd7208-0adc-40d2-a594-662a5d66d0ad" providerId="ADAL" clId="{359FD5A0-C0E1-4F46-AEB0-51555EFEF171}" dt="2025-09-24T11:27:58.721" v="6244"/>
          <ac:spMkLst>
            <pc:docMk/>
            <pc:sldMk cId="4221657138" sldId="2979"/>
            <ac:spMk id="8" creationId="{BEC1453C-EAFC-E365-F46F-FFBB8D5008F7}"/>
          </ac:spMkLst>
        </pc:spChg>
        <pc:spChg chg="add mod">
          <ac:chgData name="VICTOR JOSE GONZALEZ RODRIGUEZ" userId="3fdd7208-0adc-40d2-a594-662a5d66d0ad" providerId="ADAL" clId="{359FD5A0-C0E1-4F46-AEB0-51555EFEF171}" dt="2025-09-24T11:27:58.721" v="6244"/>
          <ac:spMkLst>
            <pc:docMk/>
            <pc:sldMk cId="4221657138" sldId="2979"/>
            <ac:spMk id="9" creationId="{572C3E5D-B6B4-2C53-8C14-7BA4DE3139BF}"/>
          </ac:spMkLst>
        </pc:spChg>
        <pc:spChg chg="add mod">
          <ac:chgData name="VICTOR JOSE GONZALEZ RODRIGUEZ" userId="3fdd7208-0adc-40d2-a594-662a5d66d0ad" providerId="ADAL" clId="{359FD5A0-C0E1-4F46-AEB0-51555EFEF171}" dt="2025-09-24T11:36:23.806" v="7523" actId="113"/>
          <ac:spMkLst>
            <pc:docMk/>
            <pc:sldMk cId="4221657138" sldId="2979"/>
            <ac:spMk id="10" creationId="{53088B40-A622-D6D8-119C-66C419BBF626}"/>
          </ac:spMkLst>
        </pc:spChg>
        <pc:spChg chg="add mod">
          <ac:chgData name="VICTOR JOSE GONZALEZ RODRIGUEZ" userId="3fdd7208-0adc-40d2-a594-662a5d66d0ad" providerId="ADAL" clId="{359FD5A0-C0E1-4F46-AEB0-51555EFEF171}" dt="2025-09-24T11:28:03.934" v="6256" actId="20577"/>
          <ac:spMkLst>
            <pc:docMk/>
            <pc:sldMk cId="4221657138" sldId="2979"/>
            <ac:spMk id="11" creationId="{A6A6E86F-BA37-8CA2-6CAD-F89FDE3EB5D0}"/>
          </ac:spMkLst>
        </pc:spChg>
      </pc:sldChg>
      <pc:sldChg chg="addSp modSp new mod">
        <pc:chgData name="VICTOR JOSE GONZALEZ RODRIGUEZ" userId="3fdd7208-0adc-40d2-a594-662a5d66d0ad" providerId="ADAL" clId="{359FD5A0-C0E1-4F46-AEB0-51555EFEF171}" dt="2025-09-24T11:34:07.674" v="7176" actId="1035"/>
        <pc:sldMkLst>
          <pc:docMk/>
          <pc:sldMk cId="2307730794" sldId="2980"/>
        </pc:sldMkLst>
        <pc:spChg chg="add mod">
          <ac:chgData name="VICTOR JOSE GONZALEZ RODRIGUEZ" userId="3fdd7208-0adc-40d2-a594-662a5d66d0ad" providerId="ADAL" clId="{359FD5A0-C0E1-4F46-AEB0-51555EFEF171}" dt="2025-09-24T11:28:10.535" v="6260"/>
          <ac:spMkLst>
            <pc:docMk/>
            <pc:sldMk cId="2307730794" sldId="2980"/>
            <ac:spMk id="2" creationId="{3808CA06-6718-3F9D-7765-12A2BDB50608}"/>
          </ac:spMkLst>
        </pc:spChg>
        <pc:spChg chg="add mod">
          <ac:chgData name="VICTOR JOSE GONZALEZ RODRIGUEZ" userId="3fdd7208-0adc-40d2-a594-662a5d66d0ad" providerId="ADAL" clId="{359FD5A0-C0E1-4F46-AEB0-51555EFEF171}" dt="2025-09-24T11:28:10.535" v="6260"/>
          <ac:spMkLst>
            <pc:docMk/>
            <pc:sldMk cId="2307730794" sldId="2980"/>
            <ac:spMk id="3" creationId="{6C47C04F-5D55-855A-C39F-377E45DD0E07}"/>
          </ac:spMkLst>
        </pc:spChg>
        <pc:spChg chg="add mod">
          <ac:chgData name="VICTOR JOSE GONZALEZ RODRIGUEZ" userId="3fdd7208-0adc-40d2-a594-662a5d66d0ad" providerId="ADAL" clId="{359FD5A0-C0E1-4F46-AEB0-51555EFEF171}" dt="2025-09-24T11:28:10.535" v="6260"/>
          <ac:spMkLst>
            <pc:docMk/>
            <pc:sldMk cId="2307730794" sldId="2980"/>
            <ac:spMk id="4" creationId="{60D1CA03-3512-1892-1FA5-1B4649221C3A}"/>
          </ac:spMkLst>
        </pc:spChg>
        <pc:spChg chg="add mod">
          <ac:chgData name="VICTOR JOSE GONZALEZ RODRIGUEZ" userId="3fdd7208-0adc-40d2-a594-662a5d66d0ad" providerId="ADAL" clId="{359FD5A0-C0E1-4F46-AEB0-51555EFEF171}" dt="2025-09-24T11:28:10.535" v="6260"/>
          <ac:spMkLst>
            <pc:docMk/>
            <pc:sldMk cId="2307730794" sldId="2980"/>
            <ac:spMk id="5" creationId="{3072AE90-57D5-A883-D14C-52D63B27C3A0}"/>
          </ac:spMkLst>
        </pc:spChg>
        <pc:spChg chg="add mod">
          <ac:chgData name="VICTOR JOSE GONZALEZ RODRIGUEZ" userId="3fdd7208-0adc-40d2-a594-662a5d66d0ad" providerId="ADAL" clId="{359FD5A0-C0E1-4F46-AEB0-51555EFEF171}" dt="2025-09-24T11:28:10.535" v="6260"/>
          <ac:spMkLst>
            <pc:docMk/>
            <pc:sldMk cId="2307730794" sldId="2980"/>
            <ac:spMk id="6" creationId="{67516FB0-D32B-FBE7-BF8F-BC97C1711FE2}"/>
          </ac:spMkLst>
        </pc:spChg>
        <pc:spChg chg="add mod">
          <ac:chgData name="VICTOR JOSE GONZALEZ RODRIGUEZ" userId="3fdd7208-0adc-40d2-a594-662a5d66d0ad" providerId="ADAL" clId="{359FD5A0-C0E1-4F46-AEB0-51555EFEF171}" dt="2025-09-24T11:34:03.356" v="7168" actId="20577"/>
          <ac:spMkLst>
            <pc:docMk/>
            <pc:sldMk cId="2307730794" sldId="2980"/>
            <ac:spMk id="7" creationId="{2FFDC00D-860B-51EE-8D79-AE549A60140D}"/>
          </ac:spMkLst>
        </pc:spChg>
        <pc:spChg chg="add mod">
          <ac:chgData name="VICTOR JOSE GONZALEZ RODRIGUEZ" userId="3fdd7208-0adc-40d2-a594-662a5d66d0ad" providerId="ADAL" clId="{359FD5A0-C0E1-4F46-AEB0-51555EFEF171}" dt="2025-09-24T11:28:10.535" v="6260"/>
          <ac:spMkLst>
            <pc:docMk/>
            <pc:sldMk cId="2307730794" sldId="2980"/>
            <ac:spMk id="8" creationId="{2A4502C6-6387-D331-E519-5E2A0FFDB989}"/>
          </ac:spMkLst>
        </pc:spChg>
        <pc:spChg chg="add mod">
          <ac:chgData name="VICTOR JOSE GONZALEZ RODRIGUEZ" userId="3fdd7208-0adc-40d2-a594-662a5d66d0ad" providerId="ADAL" clId="{359FD5A0-C0E1-4F46-AEB0-51555EFEF171}" dt="2025-09-24T11:28:10.535" v="6260"/>
          <ac:spMkLst>
            <pc:docMk/>
            <pc:sldMk cId="2307730794" sldId="2980"/>
            <ac:spMk id="9" creationId="{64398A6A-3AAD-B0F2-FEF5-C7243846A011}"/>
          </ac:spMkLst>
        </pc:spChg>
        <pc:spChg chg="add mod">
          <ac:chgData name="VICTOR JOSE GONZALEZ RODRIGUEZ" userId="3fdd7208-0adc-40d2-a594-662a5d66d0ad" providerId="ADAL" clId="{359FD5A0-C0E1-4F46-AEB0-51555EFEF171}" dt="2025-09-24T11:34:07.674" v="7176" actId="1035"/>
          <ac:spMkLst>
            <pc:docMk/>
            <pc:sldMk cId="2307730794" sldId="2980"/>
            <ac:spMk id="10" creationId="{43248767-B6CB-CFAD-5DDE-0E3FDB58623E}"/>
          </ac:spMkLst>
        </pc:spChg>
        <pc:spChg chg="add mod">
          <ac:chgData name="VICTOR JOSE GONZALEZ RODRIGUEZ" userId="3fdd7208-0adc-40d2-a594-662a5d66d0ad" providerId="ADAL" clId="{359FD5A0-C0E1-4F46-AEB0-51555EFEF171}" dt="2025-09-24T11:28:14.332" v="6275" actId="20577"/>
          <ac:spMkLst>
            <pc:docMk/>
            <pc:sldMk cId="2307730794" sldId="2980"/>
            <ac:spMk id="11" creationId="{CCACA09E-C1A6-AB51-C0E0-FD1EA78F2B2A}"/>
          </ac:spMkLst>
        </pc:spChg>
      </pc:sldChg>
      <pc:sldChg chg="new">
        <pc:chgData name="VICTOR JOSE GONZALEZ RODRIGUEZ" userId="3fdd7208-0adc-40d2-a594-662a5d66d0ad" providerId="ADAL" clId="{359FD5A0-C0E1-4F46-AEB0-51555EFEF171}" dt="2025-09-24T11:27:26.676" v="6220" actId="680"/>
        <pc:sldMkLst>
          <pc:docMk/>
          <pc:sldMk cId="4206150514" sldId="2981"/>
        </pc:sldMkLst>
      </pc:sldChg>
      <pc:sldChg chg="addSp modSp new del mod">
        <pc:chgData name="VICTOR JOSE GONZALEZ RODRIGUEZ" userId="3fdd7208-0adc-40d2-a594-662a5d66d0ad" providerId="ADAL" clId="{359FD5A0-C0E1-4F46-AEB0-51555EFEF171}" dt="2025-10-15T06:46:29.602" v="10492" actId="47"/>
        <pc:sldMkLst>
          <pc:docMk/>
          <pc:sldMk cId="1284617063" sldId="2982"/>
        </pc:sldMkLst>
      </pc:sldChg>
      <pc:sldChg chg="addSp modSp new mod">
        <pc:chgData name="VICTOR JOSE GONZALEZ RODRIGUEZ" userId="3fdd7208-0adc-40d2-a594-662a5d66d0ad" providerId="ADAL" clId="{359FD5A0-C0E1-4F46-AEB0-51555EFEF171}" dt="2025-10-15T07:11:10.524" v="15837" actId="1076"/>
        <pc:sldMkLst>
          <pc:docMk/>
          <pc:sldMk cId="4277341806" sldId="2982"/>
        </pc:sldMkLst>
        <pc:spChg chg="add mod">
          <ac:chgData name="VICTOR JOSE GONZALEZ RODRIGUEZ" userId="3fdd7208-0adc-40d2-a594-662a5d66d0ad" providerId="ADAL" clId="{359FD5A0-C0E1-4F46-AEB0-51555EFEF171}" dt="2025-10-15T07:11:10.524" v="15837" actId="1076"/>
          <ac:spMkLst>
            <pc:docMk/>
            <pc:sldMk cId="4277341806" sldId="2982"/>
            <ac:spMk id="2" creationId="{E04943B5-0D67-A500-A198-42FED48CB857}"/>
          </ac:spMkLst>
        </pc:spChg>
      </pc:sldChg>
    </pc:docChg>
  </pc:docChgLst>
</pc:chgInfo>
</file>

<file path=ppt/ink/ink1.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95855" units="1/cm"/>
          <inkml:channelProperty channel="T" name="resolution" value="1" units="1/dev"/>
        </inkml:channelProperties>
      </inkml:inkSource>
      <inkml:timestamp xml:id="ts0" timeString="2025-10-07T11:27:16.519"/>
    </inkml:context>
    <inkml:brush xml:id="br0">
      <inkml:brushProperty name="width" value="0.05292" units="cm"/>
      <inkml:brushProperty name="height" value="0.05292" units="cm"/>
      <inkml:brushProperty name="color" value="#FF0000"/>
    </inkml:brush>
  </inkml:definitions>
  <inkml:trace contextRef="#ctx0" brushRef="#br0">5185 6473 0,'0'-26'47,"0"-1"-47,0 1 47,0 0-32,0-1 1,0 1 0,-26 0-16,-1 26 15,1-27-15,26 1 16,-26 0-16,-1 26 15,1-26 1,-26 26 0,52-27-16,-27 27 15,1 0-15,-27 0 16,27 0 0,0-26-16,-1 26 15,1 0-15,0 0 16,-1 0-16,1 0 15,0 0 1,-1 0 0,1 0-1,0 0-15,-1 0 16,1 0-16,0 0 16,-1 0-1,1 0-15,0 0 16,-1 0-1,1 0-15,0 0 16,-1 0 0,1 0-16,0 0 15,0 0 1,-1 0 0,1 0-16,0 0 15,-1 0 1,1 26-1,0 1 1,-1-27-16,1 0 16,26 26-1,-26-26 1,26 26-16,-27-26 16,27 26-1,0 1-15,0-1 16,0 0-1,0 1 1,0-1-16,0 0 16,0 27-16,0-27 15,0 1-15,0-1 16,0 0-16,0 1 16,0-1-1,0 0-15,0 0 16,0 1-1,0-1 17,0 0-32,0 1 15,0-1-15,0 0 16,27 1 0,-27-1-16,26 0 15,0 1 1,1-27-16,-1 26 15,0 0 1,-26 1-16,27-27 16,-1 26-16,0-26 15,-26 26-15,27-26 16,-1 0-16,0 0 16,27 0-1,-53 26-15,26-26 16,0 0-16,1 27 15,25-27-15,1 0 16,-27 0-16,27 26 16,-27-26-16,1 0 15,-1 0-15,0 0 16,1 0 0,-1 0-16,0 26 15,1-26 1,-1 0-16,0 0 15,27 0-15,0 0 32,-27 0-32,0 0 15,27 0-15,-27 0 16,0 0-16,27 0 16,-27 0-16,1-26 15,25 0-15,-25-1 16,-1 1-16,0 26 15,-26-26-15,27 0 16,-1 26-16,0 0 16,-26-27-16,0 1 15,0 0 1,27-1-16,-27 1 16,26 0-1,-26-1-15,0 1 16,0 0-1,0-1-15,0 1 16,0 0 0,0-27-1,0 27-15,0 0 16,0-1 0,0 1-1,0 0-15,-26-1 16,26 1-16,0 0 15,0-1-15,-27 1 32,27 0-17,-26 26 1,0-27 0,-1 27-1,1 0 1</inkml:trace>
  <inkml:trace contextRef="#ctx0" brushRef="#br0" timeOffset="3013.61">2790 7499 0,'-26'0'406,"-1"0"-390,27-26 0,-26 0-1,0 26 17,26-27-32,-27 27 31,1 0-16,26-26 1,-26 26-16,26-26 16,-27 26-1,1 0 1,26-27-16,-26 27 16,26-26-16,-27 26 15,27-26-15,-26 26 16,0 0-1,26-27 1,-27 27 0,1 0-1,0 0 17,-1 0-1,1 0 0,0 0-15,-1 0 15,1 0-15,0 0-1,-1 27 1,1-27-1,26 26-15,-26-26 32,-1 0-17,27 26-15,-26-26 16,0 0 15,0 0-15,-1 0 15,1 0-15,26 27-1,-26-1 17,-1-26-17,27 26 1,0 1-16,0-1 15,0 0 1,0 0 0,0 1-1,0-1-15,0 0 32,0 1-17,0-1 1,27-26-16,-1 0 15,0 26 1,1 1 15,-1-27-31,0 0 16,0 0 0,1 0-16,-27 26 15,26-26 1,0 0-16,1 26 15,-1-26 1,0 27-16,1-27 16,-1 0-1,0 0 1,1 0-16,-1 0 16,0 0-1,1 0-15,-1 0 16,0 0-1,1 0-15,-1 0 16,0 0 0,1 0-1,-1 0-15,0 0 16,1 0 0,-1 0-1,-26-27-15,0 1 16,0 0-1,0-1 1,0 1 0,0 0-1,0-1-15,0 1 16,0 0 0,0-1-16,0 1 15,0 0-15,0 0 16,0-1-1,0 1 1,0 0-16,-26-1 16,-1 27 31,1 0-32,0 0 1,26-26-1,0 0 1,-27 26 0,1 0-1</inkml:trace>
  <inkml:trace contextRef="#ctx0" brushRef="#br0" timeOffset="5577.66">5633 7131 0,'26'0'0,"0"0"15,1 0-15,-1 26 32,0-26-32,0 0 15,27 0-15,-27 0 16,1 0-16,-1 0 15,0 0-15,1 0 16,-1 0-16,0 0 16,1 0-1,-1 0-15,0 0 16,1 0 0</inkml:trace>
  <inkml:trace contextRef="#ctx0" brushRef="#br0" timeOffset="7183.71">2948 7894 0,'26'0'16,"0"0"-1,1 0-15,-1 0 16,27 0 0,-27 0-16,0 0 15,1 0 1,-1 0-16,27 0 15,-27 0-15,0 0 16,1 0-16,-1 0 16,0 0-1,1 0-15,-1 0 203,0 0-187,-26-26-16</inkml:trace>
  <inkml:trace contextRef="#ctx0" brushRef="#br0" timeOffset="8649.76">6949 6236 0,'26'0'31,"0"0"-16,1 0 1,-1 0-16,0 0 16,27 0-1,-27 0-15,0 0 16,1 0-16,25 0 16,1 0-16,-27 0 15,53 26-15,-26 1 16,0-27-16,26 26 15,-27-26-15,-25 0 16,25 0-16,-25 0 16,-1 0-1,0 0-15</inkml:trace>
  <inkml:trace contextRef="#ctx0" brushRef="#br0" timeOffset="10055.06">3632 7183 0,'26'0'0,"-26"27"15,27-1 17,-1-26-17,0 0 17,1 0-32,-1 0 15,0 0 1,-26 26-1,27-26 1,-1 0 15,0 0 47,1 0-62,-1 0 78,-26-26-63</inkml:trace>
</inkml:ink>
</file>

<file path=ppt/ink/ink2.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95855" units="1/cm"/>
          <inkml:channelProperty channel="T" name="resolution" value="1" units="1/dev"/>
        </inkml:channelProperties>
      </inkml:inkSource>
      <inkml:timestamp xml:id="ts0" timeString="2025-10-07T11:28:17.766"/>
    </inkml:context>
    <inkml:brush xml:id="br0">
      <inkml:brushProperty name="width" value="0.05292" units="cm"/>
      <inkml:brushProperty name="height" value="0.05292" units="cm"/>
      <inkml:brushProperty name="color" value="#FF0000"/>
    </inkml:brush>
  </inkml:definitions>
  <inkml:trace contextRef="#ctx0" brushRef="#br0">3106 6578 0,'-27'0'16,"1"0"0,0 0-1,-1 0 48,1 0-48,0 0-15,-1 0 32,1 0-17,0 0 1,-1 0 0,1 0-1,0 0 16,0 0-15,-1 0 15,1 0-15,0 0 0,-1 0 15,1 27-31,0-27 47,-1 0-32,27 26 17,-26-26-17,26 26 1,0 0-1,-26 1 17,26-1-17,0 0 17,0 1-17,0-1 1,0 0-1,0 1-15,0-1 16,0 0 0,0 1 15,0-1-15,0 0-1,0 1 16,0-1 1,0 0 15,0 0-32,0 1 1,26-27-1,-26 26 1,0 0 0,0 1-1,26-1 1,-26 0 0,27-26-1,-27 27-15,0-1 16,26-26 15,0 26-31,-26 1 16,27-27-1,-27 26-15,26-26 16,0 0-16,-26 26 47,27-26-47,-27 27 15,26-27 1,0 26 0,-26 0-1,26-26 1,1 0 15,-27 26-31,26-26 31,0 0 1,-26 27-1,27-27-15,-1 0-16,0 0 15,1 26 16,-1-26-31,0 0 16,1 0 0,-1 0-1,0 0 1,1 0 0,-1 0-16,0 0 15,1 0 1,-1 0-1,0 0-15,1 0 16,-1 0 0,0 0-16,1 0 15,-1-26 1,0 26 0,1 0-1,-27-27-15,26 27 16,-26-26-16,26 26 15,-26-26-15,26 26 16,-26-26 0,27 26-16,-27-27 15,26 27-15,-26-26 16,0 0 0,0-1-16,26 27 15,-26-26-15,27 0 16,-27-1-1,0 1-15,0 0 16,26 26-16,-26-27 16,0 1-16,0 0 31,0-1-31,0 1 16,0 0-1,0 0-15,0-1 16,0 1-1,0 0 1,0-1 0,0 1-1,0 0 1,0-1-16,0 1 16,0 0 15,0-1-16,0 1 17,0 0-32,-26 26 31,26-27-31,-27 27 16,27-26-16,-26 26 31,0 0-31,26-26 15,-27 26 1,1 0-16,0 0 16,0 0-1,-1 0 1,27-26 0,-26 26-16,0 0 15,-1 0 1,1 0-1,0 0 1,-1 0 15,1 0 32,26-27-48,0 1 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25BF10-871D-45BA-AB3E-70F6709124AD}" type="datetimeFigureOut">
              <a:rPr lang="es-ES" smtClean="0"/>
              <a:t>30/10/2025</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F3F09F-0DAF-4002-8B88-D5D31C35E277}" type="slidenum">
              <a:rPr lang="es-ES" smtClean="0"/>
              <a:t>‹Nº›</a:t>
            </a:fld>
            <a:endParaRPr lang="es-ES"/>
          </a:p>
        </p:txBody>
      </p:sp>
    </p:spTree>
    <p:extLst>
      <p:ext uri="{BB962C8B-B14F-4D97-AF65-F5344CB8AC3E}">
        <p14:creationId xmlns:p14="http://schemas.microsoft.com/office/powerpoint/2010/main" val="1672118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6F3F09F-0DAF-4002-8B88-D5D31C35E277}" type="slidenum">
              <a:rPr lang="es-ES" smtClean="0"/>
              <a:t>111</a:t>
            </a:fld>
            <a:endParaRPr lang="es-ES"/>
          </a:p>
        </p:txBody>
      </p:sp>
    </p:spTree>
    <p:extLst>
      <p:ext uri="{BB962C8B-B14F-4D97-AF65-F5344CB8AC3E}">
        <p14:creationId xmlns:p14="http://schemas.microsoft.com/office/powerpoint/2010/main" val="331689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opensource.com/article/18/4/introduction-python-bytecod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toptal.com/python/por-que-hay-tantos-pythons"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thon.org/downloads/window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alpython.com/python-shebang/"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E155D5-51A3-5D9F-7891-6F43AB76D6A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1" b="46667"/>
          <a:stretch/>
        </p:blipFill>
        <p:spPr>
          <a:xfrm>
            <a:off x="0" y="712531"/>
            <a:ext cx="9144000" cy="4876710"/>
          </a:xfrm>
          <a:prstGeom prst="rect">
            <a:avLst/>
          </a:prstGeom>
        </p:spPr>
      </p:pic>
      <p:sp>
        <p:nvSpPr>
          <p:cNvPr id="8" name="2 Rectángulo">
            <a:extLst>
              <a:ext uri="{FF2B5EF4-FFF2-40B4-BE49-F238E27FC236}">
                <a16:creationId xmlns:a16="http://schemas.microsoft.com/office/drawing/2014/main" id="{F48D6D21-0A48-41C7-9578-19411F4E8035}"/>
              </a:ext>
              <a:ext uri="{C183D7F6-B498-43B3-948B-1728B52AA6E4}">
                <adec:decorative xmlns:adec="http://schemas.microsoft.com/office/drawing/2017/decorative" val="1"/>
              </a:ext>
            </a:extLst>
          </p:cNvPr>
          <p:cNvSpPr/>
          <p:nvPr/>
        </p:nvSpPr>
        <p:spPr>
          <a:xfrm>
            <a:off x="-5092" y="4725143"/>
            <a:ext cx="9149092" cy="2132856"/>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 name="6 Rectángulo">
            <a:extLst>
              <a:ext uri="{C183D7F6-B498-43B3-948B-1728B52AA6E4}">
                <adec:decorative xmlns:adec="http://schemas.microsoft.com/office/drawing/2017/decorative" val="1"/>
              </a:ext>
            </a:extLst>
          </p:cNvPr>
          <p:cNvSpPr/>
          <p:nvPr/>
        </p:nvSpPr>
        <p:spPr>
          <a:xfrm>
            <a:off x="-5092" y="-27384"/>
            <a:ext cx="9149092" cy="10685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CuadroTexto"/>
          <p:cNvSpPr txBox="1"/>
          <p:nvPr/>
        </p:nvSpPr>
        <p:spPr>
          <a:xfrm>
            <a:off x="2699792" y="184284"/>
            <a:ext cx="6048671" cy="338554"/>
          </a:xfrm>
          <a:prstGeom prst="rect">
            <a:avLst/>
          </a:prstGeom>
          <a:noFill/>
        </p:spPr>
        <p:txBody>
          <a:bodyPr wrap="square" rtlCol="0">
            <a:spAutoFit/>
          </a:bodyPr>
          <a:lstStyle/>
          <a:p>
            <a:pPr algn="ctr"/>
            <a:r>
              <a:rPr lang="es-ES" sz="1600" b="1" dirty="0">
                <a:solidFill>
                  <a:schemeClr val="bg1"/>
                </a:solidFill>
                <a:latin typeface="Roboto Condensed" panose="02000000000000000000" pitchFamily="2" charset="0"/>
                <a:ea typeface="Roboto Condensed" panose="02000000000000000000" pitchFamily="2" charset="0"/>
                <a:cs typeface="Roboto" pitchFamily="2" charset="0"/>
              </a:rPr>
              <a:t>DESARROLLO DE APLICACIONES MULTIPLATAFORMA</a:t>
            </a:r>
            <a:endParaRPr lang="es-ES" sz="1600" dirty="0">
              <a:solidFill>
                <a:schemeClr val="bg1">
                  <a:lumMod val="75000"/>
                </a:schemeClr>
              </a:solidFill>
              <a:latin typeface="Roboto Condensed" panose="02000000000000000000" pitchFamily="2" charset="0"/>
              <a:ea typeface="Roboto Condensed" panose="02000000000000000000" pitchFamily="2" charset="0"/>
              <a:cs typeface="Roboto" pitchFamily="2" charset="0"/>
            </a:endParaRPr>
          </a:p>
        </p:txBody>
      </p:sp>
      <p:sp>
        <p:nvSpPr>
          <p:cNvPr id="10" name="9 CuadroTexto"/>
          <p:cNvSpPr txBox="1"/>
          <p:nvPr/>
        </p:nvSpPr>
        <p:spPr>
          <a:xfrm>
            <a:off x="2555777" y="488285"/>
            <a:ext cx="6408712" cy="492443"/>
          </a:xfrm>
          <a:prstGeom prst="rect">
            <a:avLst/>
          </a:prstGeom>
          <a:noFill/>
        </p:spPr>
        <p:txBody>
          <a:bodyPr wrap="square" rtlCol="0">
            <a:spAutoFit/>
          </a:bodyPr>
          <a:lstStyle/>
          <a:p>
            <a:pPr algn="ctr"/>
            <a:r>
              <a:rPr lang="es-ES" sz="2600" b="1" dirty="0">
                <a:ln w="0"/>
                <a:solidFill>
                  <a:schemeClr val="accent1"/>
                </a:solidFill>
                <a:effectLst>
                  <a:outerShdw blurRad="38100" dist="25400" dir="5400000" algn="ctr" rotWithShape="0">
                    <a:srgbClr val="6E747A">
                      <a:alpha val="43000"/>
                    </a:srgbClr>
                  </a:outerShdw>
                </a:effectLst>
                <a:latin typeface="Roboto Condensed" panose="02000000000000000000" pitchFamily="2" charset="0"/>
                <a:ea typeface="Roboto Condensed" panose="02000000000000000000" pitchFamily="2" charset="0"/>
                <a:cs typeface="Roboto" pitchFamily="2" charset="0"/>
              </a:rPr>
              <a:t>SISTEMAS DE GESTIÓN EMPRESARIAL</a:t>
            </a:r>
          </a:p>
        </p:txBody>
      </p:sp>
      <p:pic>
        <p:nvPicPr>
          <p:cNvPr id="6" name="Imagen 5">
            <a:extLst>
              <a:ext uri="{FF2B5EF4-FFF2-40B4-BE49-F238E27FC236}">
                <a16:creationId xmlns:a16="http://schemas.microsoft.com/office/drawing/2014/main" id="{4ED1804C-7D19-4AD9-9189-1E4202BC9EC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902" b="26739"/>
          <a:stretch/>
        </p:blipFill>
        <p:spPr>
          <a:xfrm>
            <a:off x="323528" y="118373"/>
            <a:ext cx="1676354" cy="760384"/>
          </a:xfrm>
          <a:prstGeom prst="rect">
            <a:avLst/>
          </a:prstGeom>
        </p:spPr>
      </p:pic>
      <p:sp>
        <p:nvSpPr>
          <p:cNvPr id="12" name="3 CuadroTexto">
            <a:extLst>
              <a:ext uri="{FF2B5EF4-FFF2-40B4-BE49-F238E27FC236}">
                <a16:creationId xmlns:a16="http://schemas.microsoft.com/office/drawing/2014/main" id="{A880FF05-18F2-4387-ABE0-6C9765983AE0}"/>
              </a:ext>
            </a:extLst>
          </p:cNvPr>
          <p:cNvSpPr txBox="1"/>
          <p:nvPr/>
        </p:nvSpPr>
        <p:spPr>
          <a:xfrm>
            <a:off x="251520" y="5068341"/>
            <a:ext cx="8568952" cy="1384995"/>
          </a:xfrm>
          <a:prstGeom prst="rect">
            <a:avLst/>
          </a:prstGeom>
          <a:noFill/>
        </p:spPr>
        <p:txBody>
          <a:bodyPr wrap="square" rtlCol="0">
            <a:spAutoFit/>
          </a:bodyPr>
          <a:lstStyle/>
          <a:p>
            <a:pPr algn="ctr"/>
            <a:r>
              <a:rPr lang="es-ES" sz="4200" dirty="0">
                <a:solidFill>
                  <a:schemeClr val="bg1"/>
                </a:solidFill>
                <a:effectLst>
                  <a:outerShdw blurRad="50800" dist="76200" dir="2700000" algn="tl" rotWithShape="0">
                    <a:prstClr val="black">
                      <a:alpha val="90000"/>
                    </a:prstClr>
                  </a:outerShdw>
                </a:effectLst>
                <a:latin typeface="Univers Condensed" panose="020B0506020202050204" pitchFamily="34" charset="0"/>
              </a:rPr>
              <a:t>UT04: EL LENGUAJE DE PROGRAMACIÓN PYTHON</a:t>
            </a:r>
          </a:p>
        </p:txBody>
      </p:sp>
    </p:spTree>
    <p:extLst>
      <p:ext uri="{BB962C8B-B14F-4D97-AF65-F5344CB8AC3E}">
        <p14:creationId xmlns:p14="http://schemas.microsoft.com/office/powerpoint/2010/main" val="1698760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D42EA2DE-CBA9-BBC7-CA8F-A02FFD3716C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559" y="2492896"/>
            <a:ext cx="7920880" cy="2353540"/>
          </a:xfrm>
          <a:prstGeom prst="rect">
            <a:avLst/>
          </a:prstGeom>
        </p:spPr>
      </p:pic>
      <p:sp>
        <p:nvSpPr>
          <p:cNvPr id="2" name="5 Rectángulo">
            <a:extLst>
              <a:ext uri="{FF2B5EF4-FFF2-40B4-BE49-F238E27FC236}">
                <a16:creationId xmlns:a16="http://schemas.microsoft.com/office/drawing/2014/main" id="{5A924FE0-44DB-227E-2073-F9C7E9A9E1B7}"/>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2270DB2-0E22-7779-F110-0E7496E937A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C6C3F0EA-35FE-D50F-BA61-0CC67B636BB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C1897773-3735-6A46-CE91-B2E904B0D485}"/>
              </a:ext>
              <a:ext uri="{C183D7F6-B498-43B3-948B-1728B52AA6E4}">
                <adec:decorative xmlns:adec="http://schemas.microsoft.com/office/drawing/2017/decorative" val="1"/>
              </a:ext>
            </a:extLst>
          </p:cNvPr>
          <p:cNvSpPr txBox="1"/>
          <p:nvPr/>
        </p:nvSpPr>
        <p:spPr>
          <a:xfrm>
            <a:off x="1043608" y="7820"/>
            <a:ext cx="473725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CARACTERÍSTICAS DE PYTHON</a:t>
            </a:r>
          </a:p>
        </p:txBody>
      </p:sp>
      <p:sp>
        <p:nvSpPr>
          <p:cNvPr id="6" name="21 CuadroTexto">
            <a:extLst>
              <a:ext uri="{FF2B5EF4-FFF2-40B4-BE49-F238E27FC236}">
                <a16:creationId xmlns:a16="http://schemas.microsoft.com/office/drawing/2014/main" id="{1997FAAC-CEDA-E398-F9C4-14B4F796191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7" name="6 CuadroTexto">
            <a:extLst>
              <a:ext uri="{FF2B5EF4-FFF2-40B4-BE49-F238E27FC236}">
                <a16:creationId xmlns:a16="http://schemas.microsoft.com/office/drawing/2014/main" id="{173D5BCC-B7A9-43D8-C01F-74AC5C3DB05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2B1BDC9-D7A9-59A1-2899-255DE130510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253EFADD-93E6-53EC-4C9C-4519BA488A38}"/>
              </a:ext>
            </a:extLst>
          </p:cNvPr>
          <p:cNvSpPr txBox="1"/>
          <p:nvPr/>
        </p:nvSpPr>
        <p:spPr>
          <a:xfrm>
            <a:off x="611559" y="908720"/>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TIPADO DINÁMICO</a:t>
            </a:r>
          </a:p>
          <a:p>
            <a:pPr algn="just">
              <a:lnSpc>
                <a:spcPct val="114000"/>
              </a:lnSpc>
              <a:spcAft>
                <a:spcPts val="600"/>
              </a:spcAft>
            </a:pPr>
            <a:r>
              <a:rPr lang="es-ES" dirty="0">
                <a:latin typeface="Arial Nova Cond" panose="020B0604020202020204" pitchFamily="34" charset="0"/>
              </a:rPr>
              <a:t>Python es un lenguaje de tipado dinámico, lo que significa que las variables no están asociadas a un tipo de datos específico y pueden cambiar de tipo durante la ejecución del programa.</a:t>
            </a:r>
          </a:p>
        </p:txBody>
      </p:sp>
      <p:cxnSp>
        <p:nvCxnSpPr>
          <p:cNvPr id="16" name="Conector recto de flecha 15">
            <a:extLst>
              <a:ext uri="{FF2B5EF4-FFF2-40B4-BE49-F238E27FC236}">
                <a16:creationId xmlns:a16="http://schemas.microsoft.com/office/drawing/2014/main" id="{3D1AC478-A29D-F977-CAAB-5F3D9E0EF3BC}"/>
              </a:ext>
              <a:ext uri="{C183D7F6-B498-43B3-948B-1728B52AA6E4}">
                <adec:decorative xmlns:adec="http://schemas.microsoft.com/office/drawing/2017/decorative" val="1"/>
              </a:ext>
            </a:extLst>
          </p:cNvPr>
          <p:cNvCxnSpPr>
            <a:cxnSpLocks/>
          </p:cNvCxnSpPr>
          <p:nvPr/>
        </p:nvCxnSpPr>
        <p:spPr>
          <a:xfrm flipH="1" flipV="1">
            <a:off x="2843808" y="2788352"/>
            <a:ext cx="1440160" cy="25327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3 CuadroTexto">
            <a:extLst>
              <a:ext uri="{FF2B5EF4-FFF2-40B4-BE49-F238E27FC236}">
                <a16:creationId xmlns:a16="http://schemas.microsoft.com/office/drawing/2014/main" id="{9A587B27-F2DD-DD76-B1A6-90140F68FA03}"/>
              </a:ext>
              <a:ext uri="{C183D7F6-B498-43B3-948B-1728B52AA6E4}">
                <adec:decorative xmlns:adec="http://schemas.microsoft.com/office/drawing/2017/decorative" val="1"/>
              </a:ext>
            </a:extLst>
          </p:cNvPr>
          <p:cNvSpPr txBox="1"/>
          <p:nvPr/>
        </p:nvSpPr>
        <p:spPr>
          <a:xfrm>
            <a:off x="4074492" y="2788352"/>
            <a:ext cx="3816424"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Creo la variable </a:t>
            </a:r>
            <a:r>
              <a:rPr lang="es-ES" sz="1400" i="1" dirty="0">
                <a:latin typeface="Arial Nova Cond" panose="020B0604020202020204" pitchFamily="34" charset="0"/>
              </a:rPr>
              <a:t>a</a:t>
            </a:r>
            <a:r>
              <a:rPr lang="es-ES" sz="1400" dirty="0">
                <a:latin typeface="Arial Nova Cond" panose="020B0604020202020204" pitchFamily="34" charset="0"/>
              </a:rPr>
              <a:t> y le asigno el valor "Hola", por lo que será de tipo </a:t>
            </a:r>
            <a:r>
              <a:rPr lang="es-ES" sz="1400" i="1" dirty="0" err="1">
                <a:latin typeface="Arial Nova Cond" panose="020B0604020202020204" pitchFamily="34" charset="0"/>
              </a:rPr>
              <a:t>string</a:t>
            </a:r>
            <a:r>
              <a:rPr lang="es-ES" sz="1400" i="1" dirty="0">
                <a:latin typeface="Arial Nova Cond" panose="020B0604020202020204" pitchFamily="34" charset="0"/>
              </a:rPr>
              <a:t>. </a:t>
            </a:r>
            <a:r>
              <a:rPr lang="es-ES" sz="1400" dirty="0">
                <a:latin typeface="Arial Nova Cond" panose="020B0604020202020204" pitchFamily="34" charset="0"/>
              </a:rPr>
              <a:t>Observa que no hace falta declaración de la variable</a:t>
            </a:r>
          </a:p>
        </p:txBody>
      </p:sp>
      <p:cxnSp>
        <p:nvCxnSpPr>
          <p:cNvPr id="19" name="Conector recto de flecha 18">
            <a:extLst>
              <a:ext uri="{FF2B5EF4-FFF2-40B4-BE49-F238E27FC236}">
                <a16:creationId xmlns:a16="http://schemas.microsoft.com/office/drawing/2014/main" id="{BBECF7C5-23A3-9928-0986-B01ABBB52623}"/>
              </a:ext>
              <a:ext uri="{C183D7F6-B498-43B3-948B-1728B52AA6E4}">
                <adec:decorative xmlns:adec="http://schemas.microsoft.com/office/drawing/2017/decorative" val="1"/>
              </a:ext>
            </a:extLst>
          </p:cNvPr>
          <p:cNvCxnSpPr>
            <a:cxnSpLocks/>
          </p:cNvCxnSpPr>
          <p:nvPr/>
        </p:nvCxnSpPr>
        <p:spPr>
          <a:xfrm flipH="1" flipV="1">
            <a:off x="2525454" y="3738513"/>
            <a:ext cx="886783" cy="53765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3 CuadroTexto">
            <a:extLst>
              <a:ext uri="{FF2B5EF4-FFF2-40B4-BE49-F238E27FC236}">
                <a16:creationId xmlns:a16="http://schemas.microsoft.com/office/drawing/2014/main" id="{D84846B9-9D2C-EFD4-6C9B-38BD4869AD93}"/>
              </a:ext>
              <a:ext uri="{C183D7F6-B498-43B3-948B-1728B52AA6E4}">
                <adec:decorative xmlns:adec="http://schemas.microsoft.com/office/drawing/2017/decorative" val="1"/>
              </a:ext>
            </a:extLst>
          </p:cNvPr>
          <p:cNvSpPr txBox="1"/>
          <p:nvPr/>
        </p:nvSpPr>
        <p:spPr>
          <a:xfrm>
            <a:off x="3275856" y="3877686"/>
            <a:ext cx="3888432"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Ahora le asigno un valor diferente a la variable, en este caso un entero, por lo que la variable </a:t>
            </a:r>
            <a:r>
              <a:rPr lang="es-ES" sz="1400" i="1" dirty="0">
                <a:latin typeface="Arial Nova Cond" panose="020B0604020202020204" pitchFamily="34" charset="0"/>
              </a:rPr>
              <a:t>a</a:t>
            </a:r>
            <a:r>
              <a:rPr lang="es-ES" sz="1400" dirty="0">
                <a:latin typeface="Arial Nova Cond" panose="020B0604020202020204" pitchFamily="34" charset="0"/>
              </a:rPr>
              <a:t> pasara ahora a ser de tipo </a:t>
            </a:r>
            <a:r>
              <a:rPr lang="es-ES" sz="1400" i="1" dirty="0" err="1">
                <a:latin typeface="Arial Nova Cond" panose="020B0604020202020204" pitchFamily="34" charset="0"/>
              </a:rPr>
              <a:t>int</a:t>
            </a:r>
            <a:r>
              <a:rPr lang="es-ES" sz="1400" dirty="0">
                <a:latin typeface="Arial Nova Cond" panose="020B0604020202020204" pitchFamily="34" charset="0"/>
              </a:rPr>
              <a:t>.</a:t>
            </a:r>
          </a:p>
        </p:txBody>
      </p:sp>
      <p:sp>
        <p:nvSpPr>
          <p:cNvPr id="24" name="3 CuadroTexto">
            <a:extLst>
              <a:ext uri="{FF2B5EF4-FFF2-40B4-BE49-F238E27FC236}">
                <a16:creationId xmlns:a16="http://schemas.microsoft.com/office/drawing/2014/main" id="{323D8FB3-B093-FCDE-5B9A-96C4493C0BE7}"/>
              </a:ext>
            </a:extLst>
          </p:cNvPr>
          <p:cNvSpPr txBox="1"/>
          <p:nvPr/>
        </p:nvSpPr>
        <p:spPr>
          <a:xfrm>
            <a:off x="611559" y="5098217"/>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lenguajes débilmente tipados son más flexibles y más sencillos de usar, ya que no hay que preocuparse por la sintaxis y reglas asociadas a la declaración de tipos, pero tienen el inconveniente de que es muy difícil detectar errores relacionados con tipos</a:t>
            </a:r>
          </a:p>
        </p:txBody>
      </p:sp>
    </p:spTree>
    <p:extLst>
      <p:ext uri="{BB962C8B-B14F-4D97-AF65-F5344CB8AC3E}">
        <p14:creationId xmlns:p14="http://schemas.microsoft.com/office/powerpoint/2010/main" val="1496172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6D8CAC17-4686-81B1-ABDF-1B380E0A791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FA0DB4C-065F-14B6-8E44-8886727EF50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70B7602-92DE-F49F-B0C3-0407C32BED5D}"/>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859A4DA-DB00-93AD-A721-408FE914811F}"/>
              </a:ext>
              <a:ext uri="{C183D7F6-B498-43B3-948B-1728B52AA6E4}">
                <adec:decorative xmlns:adec="http://schemas.microsoft.com/office/drawing/2017/decorative" val="1"/>
              </a:ext>
            </a:extLst>
          </p:cNvPr>
          <p:cNvSpPr txBox="1"/>
          <p:nvPr/>
        </p:nvSpPr>
        <p:spPr>
          <a:xfrm>
            <a:off x="1043608" y="7820"/>
            <a:ext cx="135966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TUPLAS</a:t>
            </a:r>
          </a:p>
        </p:txBody>
      </p:sp>
      <p:sp>
        <p:nvSpPr>
          <p:cNvPr id="6" name="21 CuadroTexto">
            <a:extLst>
              <a:ext uri="{FF2B5EF4-FFF2-40B4-BE49-F238E27FC236}">
                <a16:creationId xmlns:a16="http://schemas.microsoft.com/office/drawing/2014/main" id="{A7F35F27-FDC2-F5DA-C4E8-CD1531641889}"/>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TUPLAS</a:t>
            </a:r>
          </a:p>
        </p:txBody>
      </p:sp>
      <p:sp>
        <p:nvSpPr>
          <p:cNvPr id="7" name="6 CuadroTexto">
            <a:extLst>
              <a:ext uri="{FF2B5EF4-FFF2-40B4-BE49-F238E27FC236}">
                <a16:creationId xmlns:a16="http://schemas.microsoft.com/office/drawing/2014/main" id="{06A433BF-5730-B611-AF1D-605E756EA4C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6B27EDAA-E54A-9FDB-F794-14F520B4EF30}"/>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953E55BE-D7BE-8C6C-C98B-99BD6C9F7E07}"/>
              </a:ext>
            </a:extLst>
          </p:cNvPr>
          <p:cNvSpPr txBox="1"/>
          <p:nvPr/>
        </p:nvSpPr>
        <p:spPr>
          <a:xfrm>
            <a:off x="611559" y="887234"/>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a:t>
            </a:r>
            <a:r>
              <a:rPr lang="es-ES" b="1" dirty="0">
                <a:latin typeface="Arial Nova Cond" panose="020B0604020202020204" pitchFamily="34" charset="0"/>
              </a:rPr>
              <a:t>tuplas</a:t>
            </a:r>
            <a:r>
              <a:rPr lang="es-ES" dirty="0">
                <a:latin typeface="Arial Nova Cond" panose="020B0604020202020204" pitchFamily="34" charset="0"/>
              </a:rPr>
              <a:t> son un tipo de datos muy similar a las listas, con la excepción de que son </a:t>
            </a:r>
            <a:r>
              <a:rPr lang="es-ES" b="1" dirty="0">
                <a:latin typeface="Arial Nova Cond" panose="020B0604020202020204" pitchFamily="34" charset="0"/>
              </a:rPr>
              <a:t>inmutables</a:t>
            </a:r>
            <a:r>
              <a:rPr lang="es-ES" dirty="0">
                <a:latin typeface="Arial Nova Cond" panose="020B0604020202020204" pitchFamily="34" charset="0"/>
              </a:rPr>
              <a:t>.</a:t>
            </a:r>
            <a:endParaRPr lang="es-ES" b="1" dirty="0">
              <a:latin typeface="Arial Nova Cond" panose="020B0604020202020204" pitchFamily="34" charset="0"/>
            </a:endParaRPr>
          </a:p>
          <a:p>
            <a:pPr algn="just">
              <a:lnSpc>
                <a:spcPct val="114000"/>
              </a:lnSpc>
              <a:spcAft>
                <a:spcPts val="600"/>
              </a:spcAft>
            </a:pPr>
            <a:r>
              <a:rPr lang="es-ES" dirty="0">
                <a:latin typeface="Arial Nova Cond" panose="020B0604020202020204" pitchFamily="34" charset="0"/>
              </a:rPr>
              <a:t>Para declarar una tupla, lo haremos igual que con las listas, pero usando paréntesis en lugar de corchetes.</a:t>
            </a:r>
          </a:p>
        </p:txBody>
      </p:sp>
      <p:pic>
        <p:nvPicPr>
          <p:cNvPr id="13" name="Imagen 12" descr="ciclos = ('DAM', 'DAW', 'ASIR')&#10;print(type(ciclos))">
            <a:extLst>
              <a:ext uri="{FF2B5EF4-FFF2-40B4-BE49-F238E27FC236}">
                <a16:creationId xmlns:a16="http://schemas.microsoft.com/office/drawing/2014/main" id="{E616958D-C80E-57C3-7B1B-67FA952FA444}"/>
              </a:ext>
            </a:extLst>
          </p:cNvPr>
          <p:cNvPicPr>
            <a:picLocks noChangeAspect="1"/>
          </p:cNvPicPr>
          <p:nvPr/>
        </p:nvPicPr>
        <p:blipFill>
          <a:blip r:embed="rId2"/>
          <a:srcRect r="34823"/>
          <a:stretch/>
        </p:blipFill>
        <p:spPr>
          <a:xfrm>
            <a:off x="550764" y="2704160"/>
            <a:ext cx="7981676" cy="1228896"/>
          </a:xfrm>
          <a:prstGeom prst="rect">
            <a:avLst/>
          </a:prstGeom>
        </p:spPr>
      </p:pic>
    </p:spTree>
    <p:extLst>
      <p:ext uri="{BB962C8B-B14F-4D97-AF65-F5344CB8AC3E}">
        <p14:creationId xmlns:p14="http://schemas.microsoft.com/office/powerpoint/2010/main" val="230176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238CADA-EF51-A107-3946-DB1C5F88668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EE3083DC-3F03-20CC-F192-B31CAD0F47C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1572FC6-E714-8AA0-D006-A5D593639E0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3DF386F3-FD7A-511F-4BBA-C4D294A9E5B6}"/>
              </a:ext>
              <a:ext uri="{C183D7F6-B498-43B3-948B-1728B52AA6E4}">
                <adec:decorative xmlns:adec="http://schemas.microsoft.com/office/drawing/2017/decorative" val="1"/>
              </a:ext>
            </a:extLst>
          </p:cNvPr>
          <p:cNvSpPr txBox="1"/>
          <p:nvPr/>
        </p:nvSpPr>
        <p:spPr>
          <a:xfrm>
            <a:off x="1043608" y="7820"/>
            <a:ext cx="135966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TUPLAS</a:t>
            </a:r>
          </a:p>
        </p:txBody>
      </p:sp>
      <p:sp>
        <p:nvSpPr>
          <p:cNvPr id="6" name="21 CuadroTexto">
            <a:extLst>
              <a:ext uri="{FF2B5EF4-FFF2-40B4-BE49-F238E27FC236}">
                <a16:creationId xmlns:a16="http://schemas.microsoft.com/office/drawing/2014/main" id="{18DE6FC3-E12A-D59C-8A3A-DF0684E2E0A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TUPLAS</a:t>
            </a:r>
          </a:p>
        </p:txBody>
      </p:sp>
      <p:sp>
        <p:nvSpPr>
          <p:cNvPr id="7" name="6 CuadroTexto">
            <a:extLst>
              <a:ext uri="{FF2B5EF4-FFF2-40B4-BE49-F238E27FC236}">
                <a16:creationId xmlns:a16="http://schemas.microsoft.com/office/drawing/2014/main" id="{9392D600-1653-653C-6722-1647825C68B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83B2173-A2B1-3DC2-569E-FD1DF42B64D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2" name="3 CuadroTexto">
            <a:extLst>
              <a:ext uri="{FF2B5EF4-FFF2-40B4-BE49-F238E27FC236}">
                <a16:creationId xmlns:a16="http://schemas.microsoft.com/office/drawing/2014/main" id="{2499E88F-1F98-C66A-D2ED-975872CADB81}"/>
              </a:ext>
            </a:extLst>
          </p:cNvPr>
          <p:cNvSpPr txBox="1"/>
          <p:nvPr/>
        </p:nvSpPr>
        <p:spPr>
          <a:xfrm>
            <a:off x="568116" y="908720"/>
            <a:ext cx="7920880" cy="226805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Similitudes</a:t>
            </a:r>
            <a:r>
              <a:rPr lang="es-ES" dirty="0">
                <a:latin typeface="Arial Nova Cond" panose="020B0604020202020204" pitchFamily="34" charset="0"/>
              </a:rPr>
              <a:t> entre tuplas y listas: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Ambas pueden contener datos de diferentes tipos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Son estructuras de datos ordenadas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Son estructuras de datos secuenciales sobre los que se puede iterar</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Ambas permiten acceder a sus elementos directamente mediante su índice indicándolo entre corchetes.</a:t>
            </a:r>
          </a:p>
        </p:txBody>
      </p:sp>
      <p:sp>
        <p:nvSpPr>
          <p:cNvPr id="9" name="3 CuadroTexto">
            <a:extLst>
              <a:ext uri="{FF2B5EF4-FFF2-40B4-BE49-F238E27FC236}">
                <a16:creationId xmlns:a16="http://schemas.microsoft.com/office/drawing/2014/main" id="{22DBD6F3-99DB-E897-8BD2-D2AAD34ADC53}"/>
              </a:ext>
            </a:extLst>
          </p:cNvPr>
          <p:cNvSpPr txBox="1"/>
          <p:nvPr/>
        </p:nvSpPr>
        <p:spPr>
          <a:xfrm>
            <a:off x="611559" y="3497894"/>
            <a:ext cx="7920880" cy="219111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Diferencias</a:t>
            </a:r>
            <a:r>
              <a:rPr lang="es-ES" dirty="0">
                <a:latin typeface="Arial Nova Cond" panose="020B0604020202020204" pitchFamily="34" charset="0"/>
              </a:rPr>
              <a:t> entre tuplas y listas: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Las tuplas son </a:t>
            </a:r>
            <a:r>
              <a:rPr lang="es-ES" b="1" dirty="0">
                <a:latin typeface="Arial Nova Cond" panose="020B0604020202020204" pitchFamily="34" charset="0"/>
              </a:rPr>
              <a:t>inmutables</a:t>
            </a:r>
            <a:r>
              <a:rPr lang="es-ES" dirty="0">
                <a:latin typeface="Arial Nova Cond" panose="020B0604020202020204" pitchFamily="34" charset="0"/>
              </a:rPr>
              <a:t>, mientras que las listas son mutables. Esto es útil cuando queremos definir un dato que no pueda ser cambiado.</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Una vez definidas, las tuplas tienen una </a:t>
            </a:r>
            <a:r>
              <a:rPr lang="es-ES" b="1" dirty="0">
                <a:latin typeface="Arial Nova Cond" panose="020B0604020202020204" pitchFamily="34" charset="0"/>
              </a:rPr>
              <a:t>longitud fija </a:t>
            </a:r>
            <a:r>
              <a:rPr lang="es-ES" dirty="0">
                <a:latin typeface="Arial Nova Cond" panose="020B0604020202020204" pitchFamily="34" charset="0"/>
              </a:rPr>
              <a:t>y las listas tienen una longitud dinámica.</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Las tuplas usan </a:t>
            </a:r>
            <a:r>
              <a:rPr lang="es-ES" b="1" dirty="0">
                <a:latin typeface="Arial Nova Cond" panose="020B0604020202020204" pitchFamily="34" charset="0"/>
              </a:rPr>
              <a:t>menos memoria </a:t>
            </a:r>
            <a:r>
              <a:rPr lang="es-ES" dirty="0">
                <a:latin typeface="Arial Nova Cond" panose="020B0604020202020204" pitchFamily="34" charset="0"/>
              </a:rPr>
              <a:t>y tienen un </a:t>
            </a:r>
            <a:r>
              <a:rPr lang="es-ES" b="1" dirty="0">
                <a:latin typeface="Arial Nova Cond" panose="020B0604020202020204" pitchFamily="34" charset="0"/>
              </a:rPr>
              <a:t>acceso más rápido </a:t>
            </a:r>
            <a:r>
              <a:rPr lang="es-ES" dirty="0">
                <a:latin typeface="Arial Nova Cond" panose="020B0604020202020204" pitchFamily="34" charset="0"/>
              </a:rPr>
              <a:t>que las listas</a:t>
            </a:r>
          </a:p>
        </p:txBody>
      </p:sp>
    </p:spTree>
    <p:extLst>
      <p:ext uri="{BB962C8B-B14F-4D97-AF65-F5344CB8AC3E}">
        <p14:creationId xmlns:p14="http://schemas.microsoft.com/office/powerpoint/2010/main" val="2211089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0D4EFD3-03A8-743D-3AA2-55155EA5AAE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DC59ADC-38C5-1845-7B1B-29DC17C02A4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2F35E2FE-AFCC-8C9F-C744-814E6F55988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3B0A7E98-2FD4-8143-C831-DB37AD241128}"/>
              </a:ext>
              <a:ext uri="{C183D7F6-B498-43B3-948B-1728B52AA6E4}">
                <adec:decorative xmlns:adec="http://schemas.microsoft.com/office/drawing/2017/decorative" val="1"/>
              </a:ext>
            </a:extLst>
          </p:cNvPr>
          <p:cNvSpPr txBox="1"/>
          <p:nvPr/>
        </p:nvSpPr>
        <p:spPr>
          <a:xfrm>
            <a:off x="1043608" y="7820"/>
            <a:ext cx="135966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TUPLAS</a:t>
            </a:r>
          </a:p>
        </p:txBody>
      </p:sp>
      <p:sp>
        <p:nvSpPr>
          <p:cNvPr id="6" name="21 CuadroTexto">
            <a:extLst>
              <a:ext uri="{FF2B5EF4-FFF2-40B4-BE49-F238E27FC236}">
                <a16:creationId xmlns:a16="http://schemas.microsoft.com/office/drawing/2014/main" id="{3EAEABE1-0BC6-F976-8BE8-52635E7E15C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TUPLAS</a:t>
            </a:r>
          </a:p>
        </p:txBody>
      </p:sp>
      <p:sp>
        <p:nvSpPr>
          <p:cNvPr id="7" name="6 CuadroTexto">
            <a:extLst>
              <a:ext uri="{FF2B5EF4-FFF2-40B4-BE49-F238E27FC236}">
                <a16:creationId xmlns:a16="http://schemas.microsoft.com/office/drawing/2014/main" id="{32A85445-0792-1339-F927-AE7EDD2475B7}"/>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C64346C-5470-5B38-B999-01C04A4D73D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07DD92B2-29C4-8DBD-DF38-5CBC39BFB978}"/>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tuplas tienen muchos menos métodos que las listas, en concreto, solo tienen los métodos </a:t>
            </a:r>
            <a:r>
              <a:rPr lang="es-ES" b="1" dirty="0" err="1">
                <a:latin typeface="Arial Nova Cond" panose="020B0604020202020204" pitchFamily="34" charset="0"/>
              </a:rPr>
              <a:t>count</a:t>
            </a:r>
            <a:r>
              <a:rPr lang="es-ES" b="1" dirty="0">
                <a:latin typeface="Arial Nova Cond" panose="020B0604020202020204" pitchFamily="34" charset="0"/>
              </a:rPr>
              <a:t>() </a:t>
            </a:r>
            <a:r>
              <a:rPr lang="es-ES" dirty="0">
                <a:latin typeface="Arial Nova Cond" panose="020B0604020202020204" pitchFamily="34" charset="0"/>
              </a:rPr>
              <a:t>e </a:t>
            </a:r>
            <a:r>
              <a:rPr lang="es-ES" b="1" dirty="0" err="1">
                <a:latin typeface="Arial Nova Cond" panose="020B0604020202020204" pitchFamily="34" charset="0"/>
              </a:rPr>
              <a:t>index</a:t>
            </a:r>
            <a:r>
              <a:rPr lang="es-ES" b="1" dirty="0">
                <a:latin typeface="Arial Nova Cond" panose="020B0604020202020204" pitchFamily="34" charset="0"/>
              </a:rPr>
              <a:t>()</a:t>
            </a:r>
          </a:p>
        </p:txBody>
      </p:sp>
      <p:pic>
        <p:nvPicPr>
          <p:cNvPr id="14" name="Imagen 13" descr="letters = ('a', 'a', 'b', 'c', 'a', 'c')&#10;print(letters.count('c'))&#10;print(letters.index('c'))">
            <a:extLst>
              <a:ext uri="{FF2B5EF4-FFF2-40B4-BE49-F238E27FC236}">
                <a16:creationId xmlns:a16="http://schemas.microsoft.com/office/drawing/2014/main" id="{8484C611-4795-60C1-9824-26022F7481AF}"/>
              </a:ext>
            </a:extLst>
          </p:cNvPr>
          <p:cNvPicPr>
            <a:picLocks noChangeAspect="1"/>
          </p:cNvPicPr>
          <p:nvPr/>
        </p:nvPicPr>
        <p:blipFill>
          <a:blip r:embed="rId2"/>
          <a:srcRect r="17793"/>
          <a:stretch/>
        </p:blipFill>
        <p:spPr>
          <a:xfrm>
            <a:off x="485799" y="1834729"/>
            <a:ext cx="8046640" cy="1586135"/>
          </a:xfrm>
          <a:prstGeom prst="rect">
            <a:avLst/>
          </a:prstGeom>
        </p:spPr>
      </p:pic>
      <p:sp>
        <p:nvSpPr>
          <p:cNvPr id="17" name="3 CuadroTexto">
            <a:extLst>
              <a:ext uri="{FF2B5EF4-FFF2-40B4-BE49-F238E27FC236}">
                <a16:creationId xmlns:a16="http://schemas.microsoft.com/office/drawing/2014/main" id="{B7518B6D-CAB5-F839-099B-CB829AA9A674}"/>
              </a:ext>
            </a:extLst>
          </p:cNvPr>
          <p:cNvSpPr txBox="1"/>
          <p:nvPr/>
        </p:nvSpPr>
        <p:spPr>
          <a:xfrm>
            <a:off x="611559" y="3740349"/>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Podemos realizar conversiones entre tuplas y listas mediante las funciones </a:t>
            </a:r>
            <a:r>
              <a:rPr lang="es-ES" b="1" dirty="0" err="1">
                <a:latin typeface="Arial Nova Cond" panose="020B0604020202020204" pitchFamily="34" charset="0"/>
              </a:rPr>
              <a:t>tuple</a:t>
            </a:r>
            <a:r>
              <a:rPr lang="es-ES" b="1" dirty="0">
                <a:latin typeface="Arial Nova Cond" panose="020B0604020202020204" pitchFamily="34" charset="0"/>
              </a:rPr>
              <a:t>()</a:t>
            </a:r>
            <a:r>
              <a:rPr lang="es-ES" dirty="0">
                <a:latin typeface="Arial Nova Cond" panose="020B0604020202020204" pitchFamily="34" charset="0"/>
              </a:rPr>
              <a:t> y </a:t>
            </a:r>
            <a:r>
              <a:rPr lang="es-ES" b="1" dirty="0" err="1">
                <a:latin typeface="Arial Nova Cond" panose="020B0604020202020204" pitchFamily="34" charset="0"/>
              </a:rPr>
              <a:t>list</a:t>
            </a:r>
            <a:r>
              <a:rPr lang="es-ES" b="1" dirty="0">
                <a:latin typeface="Arial Nova Cond" panose="020B0604020202020204" pitchFamily="34" charset="0"/>
              </a:rPr>
              <a:t>()</a:t>
            </a:r>
          </a:p>
        </p:txBody>
      </p:sp>
      <p:pic>
        <p:nvPicPr>
          <p:cNvPr id="16" name="Imagen 15" descr="print(tuple(['a', 'b', 'c']))&#10;print(list((1, 2, 3)))">
            <a:extLst>
              <a:ext uri="{FF2B5EF4-FFF2-40B4-BE49-F238E27FC236}">
                <a16:creationId xmlns:a16="http://schemas.microsoft.com/office/drawing/2014/main" id="{F96ED4F6-4BB9-4CC6-FCB7-05F3C2232F39}"/>
              </a:ext>
            </a:extLst>
          </p:cNvPr>
          <p:cNvPicPr>
            <a:picLocks noChangeAspect="1"/>
          </p:cNvPicPr>
          <p:nvPr/>
        </p:nvPicPr>
        <p:blipFill>
          <a:blip r:embed="rId3"/>
          <a:srcRect r="20448"/>
          <a:stretch/>
        </p:blipFill>
        <p:spPr>
          <a:xfrm>
            <a:off x="563735" y="4811247"/>
            <a:ext cx="7968704" cy="1314633"/>
          </a:xfrm>
          <a:prstGeom prst="rect">
            <a:avLst/>
          </a:prstGeom>
        </p:spPr>
      </p:pic>
    </p:spTree>
    <p:extLst>
      <p:ext uri="{BB962C8B-B14F-4D97-AF65-F5344CB8AC3E}">
        <p14:creationId xmlns:p14="http://schemas.microsoft.com/office/powerpoint/2010/main" val="34353170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1462019" y="2690335"/>
            <a:ext cx="6219972"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DICCIONARIOS</a:t>
            </a:r>
          </a:p>
        </p:txBody>
      </p:sp>
    </p:spTree>
    <p:extLst>
      <p:ext uri="{BB962C8B-B14F-4D97-AF65-F5344CB8AC3E}">
        <p14:creationId xmlns:p14="http://schemas.microsoft.com/office/powerpoint/2010/main" val="23703461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9BC4CFB-D7ED-25D0-5184-32A02746F2F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5850FC6-2E30-2DCE-9439-56B87E18193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84D93B7-78CF-26C2-8E1D-B983BD5298C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75C83A8B-1F2C-1E3F-6118-52C11AD603B1}"/>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1E3D9A3D-144C-6FEE-8864-49BC14478ED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D1EE559E-0491-8BFA-69CD-27D419FF1C3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22E7B485-B5C7-132E-0E25-84AF99E4DAC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EBC814F-4108-45F0-448F-90CB1475CCA6}"/>
              </a:ext>
            </a:extLst>
          </p:cNvPr>
          <p:cNvSpPr txBox="1"/>
          <p:nvPr/>
        </p:nvSpPr>
        <p:spPr>
          <a:xfrm>
            <a:off x="611559" y="887234"/>
            <a:ext cx="7920880" cy="2114169"/>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a:t>
            </a:r>
            <a:r>
              <a:rPr lang="es-ES" b="1" dirty="0">
                <a:latin typeface="Arial Nova Cond" panose="020B0604020202020204" pitchFamily="34" charset="0"/>
              </a:rPr>
              <a:t>diccionarios</a:t>
            </a:r>
            <a:r>
              <a:rPr lang="es-ES" dirty="0">
                <a:latin typeface="Arial Nova Cond" panose="020B0604020202020204" pitchFamily="34" charset="0"/>
              </a:rPr>
              <a:t> son estructuras de datos que nos permiten almacenar datos en forma de clave  valor.</a:t>
            </a:r>
          </a:p>
          <a:p>
            <a:pPr algn="just">
              <a:lnSpc>
                <a:spcPct val="114000"/>
              </a:lnSpc>
              <a:spcAft>
                <a:spcPts val="600"/>
              </a:spcAft>
            </a:pPr>
            <a:r>
              <a:rPr lang="es-ES" dirty="0">
                <a:latin typeface="Arial Nova Cond" panose="020B0604020202020204" pitchFamily="34" charset="0"/>
              </a:rPr>
              <a:t>Es equivalente a lo que en otros lenguajes de programación se conoce como </a:t>
            </a:r>
            <a:r>
              <a:rPr lang="es-ES" dirty="0" err="1">
                <a:latin typeface="Arial Nova Cond" panose="020B0604020202020204" pitchFamily="34" charset="0"/>
              </a:rPr>
              <a:t>arrays</a:t>
            </a:r>
            <a:r>
              <a:rPr lang="es-ES" dirty="0">
                <a:latin typeface="Arial Nova Cond" panose="020B0604020202020204" pitchFamily="34" charset="0"/>
              </a:rPr>
              <a:t> asociativos, tablas hash o mapas.</a:t>
            </a:r>
          </a:p>
          <a:p>
            <a:pPr algn="just">
              <a:lnSpc>
                <a:spcPct val="114000"/>
              </a:lnSpc>
              <a:spcAft>
                <a:spcPts val="600"/>
              </a:spcAft>
            </a:pPr>
            <a:r>
              <a:rPr lang="es-ES" dirty="0">
                <a:latin typeface="Arial Nova Cond" panose="020B0604020202020204" pitchFamily="34" charset="0"/>
              </a:rPr>
              <a:t>Se declaran mediante una serie de pares </a:t>
            </a:r>
            <a:r>
              <a:rPr lang="es-ES" b="1" dirty="0">
                <a:latin typeface="Arial Nova Cond" panose="020B0604020202020204" pitchFamily="34" charset="0"/>
              </a:rPr>
              <a:t>clave: valor</a:t>
            </a:r>
            <a:r>
              <a:rPr lang="es-ES" dirty="0">
                <a:latin typeface="Arial Nova Cond" panose="020B0604020202020204" pitchFamily="34" charset="0"/>
              </a:rPr>
              <a:t>, separados por comas y rodeado todo del símbolo de llaves.</a:t>
            </a:r>
          </a:p>
        </p:txBody>
      </p:sp>
      <p:pic>
        <p:nvPicPr>
          <p:cNvPr id="14" name="Imagen 13" descr="user = {&#10;   &quot;nombre&quot;: &quot;Victor&quot;,&#10;   &quot;pass&quot;: &quot;paso&quot;,">
            <a:extLst>
              <a:ext uri="{FF2B5EF4-FFF2-40B4-BE49-F238E27FC236}">
                <a16:creationId xmlns:a16="http://schemas.microsoft.com/office/drawing/2014/main" id="{1143A2E1-7C76-6A7A-6AFE-486E5556E8A5}"/>
              </a:ext>
            </a:extLst>
          </p:cNvPr>
          <p:cNvPicPr>
            <a:picLocks noChangeAspect="1"/>
          </p:cNvPicPr>
          <p:nvPr/>
        </p:nvPicPr>
        <p:blipFill>
          <a:blip r:embed="rId2"/>
          <a:srcRect r="28448"/>
          <a:stretch/>
        </p:blipFill>
        <p:spPr>
          <a:xfrm>
            <a:off x="485799" y="3356992"/>
            <a:ext cx="8046640" cy="1257476"/>
          </a:xfrm>
          <a:prstGeom prst="rect">
            <a:avLst/>
          </a:prstGeom>
        </p:spPr>
      </p:pic>
    </p:spTree>
    <p:extLst>
      <p:ext uri="{BB962C8B-B14F-4D97-AF65-F5344CB8AC3E}">
        <p14:creationId xmlns:p14="http://schemas.microsoft.com/office/powerpoint/2010/main" val="16263744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56B999B2-059A-9DF4-0FC0-EEE6D2E05BF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5EAA636-0FC9-A8DC-A248-D4B3482160F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9C974869-8C78-53EB-73C5-560268585C6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53929CF-A287-C997-AE77-45E3BFFA7521}"/>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3A63549C-C93E-F1CC-7DF4-625659E32CD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1E122F08-0CA3-3EB9-E0C0-EB6BB2C1A2E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0975813-0804-0A2F-84C9-7D12791F19D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55C2986C-5AA7-2B21-A295-923A1B535D91}"/>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se pueden crear mediante </a:t>
            </a:r>
            <a:r>
              <a:rPr lang="es-ES" b="1" dirty="0" err="1">
                <a:latin typeface="Arial Nova Cond" panose="020B0604020202020204" pitchFamily="34" charset="0"/>
              </a:rPr>
              <a:t>dict</a:t>
            </a:r>
            <a:r>
              <a:rPr lang="es-ES" b="1" dirty="0">
                <a:latin typeface="Arial Nova Cond" panose="020B0604020202020204" pitchFamily="34" charset="0"/>
              </a:rPr>
              <a:t>()</a:t>
            </a:r>
            <a:r>
              <a:rPr lang="es-ES" dirty="0">
                <a:latin typeface="Arial Nova Cond" panose="020B0604020202020204" pitchFamily="34" charset="0"/>
              </a:rPr>
              <a:t> pasándole una lista de tuplas de la siguiente forma:</a:t>
            </a:r>
          </a:p>
        </p:txBody>
      </p:sp>
      <p:pic>
        <p:nvPicPr>
          <p:cNvPr id="12" name="Imagen 11" descr="user = dict([ (&quot;nombre&quot;, &quot;victor&quot;), (&quot;pass&quot;, &quot;paso&quot;)])&#10;print(user)">
            <a:extLst>
              <a:ext uri="{FF2B5EF4-FFF2-40B4-BE49-F238E27FC236}">
                <a16:creationId xmlns:a16="http://schemas.microsoft.com/office/drawing/2014/main" id="{AB97FBE1-4D69-BFBB-0EB7-AC8CF5248F72}"/>
              </a:ext>
            </a:extLst>
          </p:cNvPr>
          <p:cNvPicPr>
            <a:picLocks noChangeAspect="1"/>
          </p:cNvPicPr>
          <p:nvPr/>
        </p:nvPicPr>
        <p:blipFill>
          <a:blip r:embed="rId2"/>
          <a:srcRect r="22006"/>
          <a:stretch/>
        </p:blipFill>
        <p:spPr>
          <a:xfrm>
            <a:off x="485800" y="1772816"/>
            <a:ext cx="8046640" cy="1900503"/>
          </a:xfrm>
          <a:prstGeom prst="rect">
            <a:avLst/>
          </a:prstGeom>
        </p:spPr>
      </p:pic>
      <p:sp>
        <p:nvSpPr>
          <p:cNvPr id="13" name="3 CuadroTexto">
            <a:extLst>
              <a:ext uri="{FF2B5EF4-FFF2-40B4-BE49-F238E27FC236}">
                <a16:creationId xmlns:a16="http://schemas.microsoft.com/office/drawing/2014/main" id="{B83A4E33-D28F-979E-5775-0C4DE98C9C43}"/>
              </a:ext>
            </a:extLst>
          </p:cNvPr>
          <p:cNvSpPr txBox="1"/>
          <p:nvPr/>
        </p:nvSpPr>
        <p:spPr>
          <a:xfrm>
            <a:off x="611559" y="3861787"/>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Y una tercera forma:</a:t>
            </a:r>
          </a:p>
        </p:txBody>
      </p:sp>
      <p:pic>
        <p:nvPicPr>
          <p:cNvPr id="15" name="Imagen 14" descr="user2 = dict( nombre=&quot;Victor&quot;, password=&quot;paso&quot;)&#10;print(user2)">
            <a:extLst>
              <a:ext uri="{FF2B5EF4-FFF2-40B4-BE49-F238E27FC236}">
                <a16:creationId xmlns:a16="http://schemas.microsoft.com/office/drawing/2014/main" id="{0A4982F5-AC5B-0A01-B6C2-688FFB88049A}"/>
              </a:ext>
            </a:extLst>
          </p:cNvPr>
          <p:cNvPicPr>
            <a:picLocks noChangeAspect="1"/>
          </p:cNvPicPr>
          <p:nvPr/>
        </p:nvPicPr>
        <p:blipFill>
          <a:blip r:embed="rId3"/>
          <a:srcRect r="24514"/>
          <a:stretch/>
        </p:blipFill>
        <p:spPr>
          <a:xfrm>
            <a:off x="539551" y="4635207"/>
            <a:ext cx="7992887" cy="1386081"/>
          </a:xfrm>
          <a:prstGeom prst="rect">
            <a:avLst/>
          </a:prstGeom>
        </p:spPr>
      </p:pic>
    </p:spTree>
    <p:extLst>
      <p:ext uri="{BB962C8B-B14F-4D97-AF65-F5344CB8AC3E}">
        <p14:creationId xmlns:p14="http://schemas.microsoft.com/office/powerpoint/2010/main" val="1374508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089DE6D-D2A4-75AB-130B-C8242969FEC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E4E91C2-4926-F49E-8473-A0679FE5092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4C42FA6-64C2-7773-DD3A-0ECC2CB45285}"/>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8059080-C4D3-CB5B-7E8B-C4AA888A30CA}"/>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1DF72314-76FA-E34A-6E64-208DE1BA277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891BFAEE-1B8B-159E-D8A7-8124547588C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8346473-A67F-35DC-2DD5-AD522BB969D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9FDE03E-8A05-704C-F941-C3A708A59337}"/>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Se puede acceder a los elementos de un diccionario mediante el nombre de la clave usando los corchetes o bien con la función </a:t>
            </a:r>
            <a:r>
              <a:rPr lang="es-ES" b="1" dirty="0" err="1">
                <a:latin typeface="Arial Nova Cond" panose="020B0604020202020204" pitchFamily="34" charset="0"/>
              </a:rPr>
              <a:t>get</a:t>
            </a:r>
            <a:r>
              <a:rPr lang="es-ES" b="1" dirty="0">
                <a:latin typeface="Arial Nova Cond" panose="020B0604020202020204" pitchFamily="34" charset="0"/>
              </a:rPr>
              <a:t>()</a:t>
            </a:r>
            <a:endParaRPr lang="es-ES" dirty="0">
              <a:latin typeface="Arial Nova Cond" panose="020B0604020202020204" pitchFamily="34" charset="0"/>
            </a:endParaRPr>
          </a:p>
        </p:txBody>
      </p:sp>
      <p:pic>
        <p:nvPicPr>
          <p:cNvPr id="14" name="Imagen 13" descr="user = dict(nombre=&quot;victor&quot;, passwd=&quot;paso&quot;)&#10;print(user['nombre'])&#10;print(user.get('passwd'))">
            <a:extLst>
              <a:ext uri="{FF2B5EF4-FFF2-40B4-BE49-F238E27FC236}">
                <a16:creationId xmlns:a16="http://schemas.microsoft.com/office/drawing/2014/main" id="{869D9460-2827-9456-458E-7D0A375B7828}"/>
              </a:ext>
            </a:extLst>
          </p:cNvPr>
          <p:cNvPicPr>
            <a:picLocks noChangeAspect="1"/>
          </p:cNvPicPr>
          <p:nvPr/>
        </p:nvPicPr>
        <p:blipFill>
          <a:blip r:embed="rId2"/>
          <a:srcRect r="23047"/>
          <a:stretch/>
        </p:blipFill>
        <p:spPr>
          <a:xfrm>
            <a:off x="505271" y="1772816"/>
            <a:ext cx="8027168" cy="1829055"/>
          </a:xfrm>
          <a:prstGeom prst="rect">
            <a:avLst/>
          </a:prstGeom>
        </p:spPr>
      </p:pic>
      <p:sp>
        <p:nvSpPr>
          <p:cNvPr id="15" name="3 CuadroTexto">
            <a:extLst>
              <a:ext uri="{FF2B5EF4-FFF2-40B4-BE49-F238E27FC236}">
                <a16:creationId xmlns:a16="http://schemas.microsoft.com/office/drawing/2014/main" id="{00320637-E9AD-D2A0-F8FA-95B319C038D5}"/>
              </a:ext>
            </a:extLst>
          </p:cNvPr>
          <p:cNvSpPr txBox="1"/>
          <p:nvPr/>
        </p:nvSpPr>
        <p:spPr>
          <a:xfrm>
            <a:off x="611559" y="3830427"/>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Como son elementos </a:t>
            </a:r>
            <a:r>
              <a:rPr lang="es-ES" b="1" dirty="0">
                <a:latin typeface="Arial Nova Cond" panose="020B0604020202020204" pitchFamily="34" charset="0"/>
              </a:rPr>
              <a:t>mutables</a:t>
            </a:r>
            <a:r>
              <a:rPr lang="es-ES" dirty="0">
                <a:latin typeface="Arial Nova Cond" panose="020B0604020202020204" pitchFamily="34" charset="0"/>
              </a:rPr>
              <a:t>, se puede cambiar el valor de una clave simplemente asignándole otro valor. Si la clave no existiera la crea.</a:t>
            </a:r>
          </a:p>
        </p:txBody>
      </p:sp>
      <p:pic>
        <p:nvPicPr>
          <p:cNvPr id="17" name="Imagen 16" descr="user['passwd'] = 'P@ssw0rd'&#10;user['isAdmin'] = True&#10;print(user)">
            <a:extLst>
              <a:ext uri="{FF2B5EF4-FFF2-40B4-BE49-F238E27FC236}">
                <a16:creationId xmlns:a16="http://schemas.microsoft.com/office/drawing/2014/main" id="{D761C94F-E811-877C-05E8-9B856873351E}"/>
              </a:ext>
            </a:extLst>
          </p:cNvPr>
          <p:cNvPicPr>
            <a:picLocks noChangeAspect="1"/>
          </p:cNvPicPr>
          <p:nvPr/>
        </p:nvPicPr>
        <p:blipFill>
          <a:blip r:embed="rId3"/>
          <a:srcRect r="30242"/>
          <a:stretch/>
        </p:blipFill>
        <p:spPr>
          <a:xfrm>
            <a:off x="538063" y="4753273"/>
            <a:ext cx="7994376" cy="1357502"/>
          </a:xfrm>
          <a:prstGeom prst="rect">
            <a:avLst/>
          </a:prstGeom>
        </p:spPr>
      </p:pic>
    </p:spTree>
    <p:extLst>
      <p:ext uri="{BB962C8B-B14F-4D97-AF65-F5344CB8AC3E}">
        <p14:creationId xmlns:p14="http://schemas.microsoft.com/office/powerpoint/2010/main" val="34424569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05B00698-73A5-570C-3AD2-418EE64D0ED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4A1EA0EA-F345-10DF-5497-35291A560C8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839F576-2F6C-204F-62E8-AA93FA5CF15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9F92893B-CB85-00F2-DB7A-E543721E62C3}"/>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85420284-30A8-CA6B-D1D1-023C8D11BC3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D2CBBFAE-EEF2-5681-AACD-80C5D24D580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2D25869-36F4-FFF7-5809-F7649072EF2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EC9DF4DE-E68F-E2C8-9168-3C958994F59F}"/>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Se puede iterar sobre los elementos de un diccionario de forma similar a otros iterables. Observa que lo que obtenemos son las claves de cada elemento.</a:t>
            </a:r>
          </a:p>
        </p:txBody>
      </p:sp>
      <p:pic>
        <p:nvPicPr>
          <p:cNvPr id="14" name="Imagen 13" descr="for data in user:&#10;1tab   print(data)">
            <a:extLst>
              <a:ext uri="{FF2B5EF4-FFF2-40B4-BE49-F238E27FC236}">
                <a16:creationId xmlns:a16="http://schemas.microsoft.com/office/drawing/2014/main" id="{0F310CF0-A94B-6741-A73B-0DD5D3C98692}"/>
              </a:ext>
            </a:extLst>
          </p:cNvPr>
          <p:cNvPicPr>
            <a:picLocks noChangeAspect="1"/>
          </p:cNvPicPr>
          <p:nvPr/>
        </p:nvPicPr>
        <p:blipFill>
          <a:blip r:embed="rId2"/>
          <a:srcRect r="27255"/>
          <a:stretch/>
        </p:blipFill>
        <p:spPr>
          <a:xfrm>
            <a:off x="611560" y="1842865"/>
            <a:ext cx="7920880" cy="1586135"/>
          </a:xfrm>
          <a:prstGeom prst="rect">
            <a:avLst/>
          </a:prstGeom>
        </p:spPr>
      </p:pic>
      <p:sp>
        <p:nvSpPr>
          <p:cNvPr id="15" name="3 CuadroTexto">
            <a:extLst>
              <a:ext uri="{FF2B5EF4-FFF2-40B4-BE49-F238E27FC236}">
                <a16:creationId xmlns:a16="http://schemas.microsoft.com/office/drawing/2014/main" id="{0A589430-7909-EBC1-BD1D-83429F15A2C0}"/>
              </a:ext>
            </a:extLst>
          </p:cNvPr>
          <p:cNvSpPr txBox="1"/>
          <p:nvPr/>
        </p:nvSpPr>
        <p:spPr>
          <a:xfrm>
            <a:off x="611559" y="3687517"/>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lo que queremos son los valores</a:t>
            </a:r>
          </a:p>
        </p:txBody>
      </p:sp>
      <p:pic>
        <p:nvPicPr>
          <p:cNvPr id="17" name="Imagen 16" descr="for data in user:&#10;1tab print(user[data])">
            <a:extLst>
              <a:ext uri="{FF2B5EF4-FFF2-40B4-BE49-F238E27FC236}">
                <a16:creationId xmlns:a16="http://schemas.microsoft.com/office/drawing/2014/main" id="{D459C422-178F-2913-61B5-4ADD288D9FF2}"/>
              </a:ext>
            </a:extLst>
          </p:cNvPr>
          <p:cNvPicPr>
            <a:picLocks noChangeAspect="1"/>
          </p:cNvPicPr>
          <p:nvPr/>
        </p:nvPicPr>
        <p:blipFill>
          <a:blip r:embed="rId3"/>
          <a:srcRect r="14178"/>
          <a:stretch/>
        </p:blipFill>
        <p:spPr>
          <a:xfrm>
            <a:off x="536598" y="4418830"/>
            <a:ext cx="7995841" cy="1543266"/>
          </a:xfrm>
          <a:prstGeom prst="rect">
            <a:avLst/>
          </a:prstGeom>
        </p:spPr>
      </p:pic>
    </p:spTree>
    <p:extLst>
      <p:ext uri="{BB962C8B-B14F-4D97-AF65-F5344CB8AC3E}">
        <p14:creationId xmlns:p14="http://schemas.microsoft.com/office/powerpoint/2010/main" val="30090554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6B8D6250-78D0-D8E3-1371-92164AFB620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E5216549-5A43-2200-5771-D6F29B6E7F2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4B0026C-13E7-268B-D772-AB53B2883076}"/>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971C014-81A8-C373-D230-029BE3973743}"/>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6AA83CBD-1A61-D4DB-F5F0-511A655DF3D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C49B55B3-EF1C-399A-57F4-B506AFF0EAA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097501F6-5712-9EED-DFE2-63EA07DE6B1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8911A1D0-980A-4DEA-F346-9F76085C571A}"/>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al iterar queremos obtener ambos valores, podemos utilizar el método </a:t>
            </a:r>
            <a:r>
              <a:rPr lang="es-ES" b="1" dirty="0">
                <a:latin typeface="Arial Nova Cond" panose="020B0604020202020204" pitchFamily="34" charset="0"/>
              </a:rPr>
              <a:t>ítems()</a:t>
            </a:r>
            <a:r>
              <a:rPr lang="es-ES" dirty="0">
                <a:latin typeface="Arial Nova Cond" panose="020B0604020202020204" pitchFamily="34" charset="0"/>
              </a:rPr>
              <a:t>, que en cada iteración devolverá una tupla que contiene la clave y el valor correspondiente.</a:t>
            </a:r>
          </a:p>
        </p:txBody>
      </p:sp>
      <p:pic>
        <p:nvPicPr>
          <p:cNvPr id="14" name="Imagen 13" descr="for data in user.items():&#10;1tab print(data)">
            <a:extLst>
              <a:ext uri="{FF2B5EF4-FFF2-40B4-BE49-F238E27FC236}">
                <a16:creationId xmlns:a16="http://schemas.microsoft.com/office/drawing/2014/main" id="{5AF31467-35AB-6844-D674-8F42A5CD7E2F}"/>
              </a:ext>
            </a:extLst>
          </p:cNvPr>
          <p:cNvPicPr>
            <a:picLocks noChangeAspect="1"/>
          </p:cNvPicPr>
          <p:nvPr/>
        </p:nvPicPr>
        <p:blipFill>
          <a:blip r:embed="rId2"/>
          <a:srcRect r="17390"/>
          <a:stretch/>
        </p:blipFill>
        <p:spPr>
          <a:xfrm>
            <a:off x="611560" y="2132856"/>
            <a:ext cx="7920880" cy="1586135"/>
          </a:xfrm>
          <a:prstGeom prst="rect">
            <a:avLst/>
          </a:prstGeom>
        </p:spPr>
      </p:pic>
    </p:spTree>
    <p:extLst>
      <p:ext uri="{BB962C8B-B14F-4D97-AF65-F5344CB8AC3E}">
        <p14:creationId xmlns:p14="http://schemas.microsoft.com/office/powerpoint/2010/main" val="2546021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C60D41BE-C824-C56A-BECB-B9D248AD7A0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CCB2D91-9076-7A09-6337-0AEE904A00A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3E0C9905-79D8-5164-B585-9A2E0A148D5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C789A584-DF1E-28CF-DCEA-1352AAC5E433}"/>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1ABF2241-D6D8-FBA6-C2DC-28BAE635FCB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C62FA70D-EE43-8D72-512B-0F1491EF498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49172552-DFC0-EAAB-05D4-36B0DF037D0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68A7D69-02AF-C02E-8F0D-4DC0EEF24BBD}"/>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diccionarios también disponen de una serie de métodos para operar con ellos:</a:t>
            </a:r>
          </a:p>
        </p:txBody>
      </p:sp>
      <p:sp>
        <p:nvSpPr>
          <p:cNvPr id="11" name="3 CuadroTexto">
            <a:extLst>
              <a:ext uri="{FF2B5EF4-FFF2-40B4-BE49-F238E27FC236}">
                <a16:creationId xmlns:a16="http://schemas.microsoft.com/office/drawing/2014/main" id="{3893A22F-0BCF-238F-FF6D-B6B2143D603E}"/>
              </a:ext>
            </a:extLst>
          </p:cNvPr>
          <p:cNvSpPr txBox="1"/>
          <p:nvPr/>
        </p:nvSpPr>
        <p:spPr>
          <a:xfrm>
            <a:off x="611559" y="1455575"/>
            <a:ext cx="7920880" cy="394403"/>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.clear</a:t>
            </a:r>
            <a:r>
              <a:rPr lang="es-ES" sz="1600" b="1" dirty="0">
                <a:latin typeface="Fira Code" pitchFamily="1" charset="0"/>
                <a:ea typeface="Fira Code" pitchFamily="1" charset="0"/>
                <a:cs typeface="Fira Code" pitchFamily="1" charset="0"/>
              </a:rPr>
              <a:t>(): </a:t>
            </a:r>
            <a:r>
              <a:rPr lang="es-ES" dirty="0">
                <a:latin typeface="Arial Nova Cond" panose="020B0604020202020204" pitchFamily="34" charset="0"/>
              </a:rPr>
              <a:t>borra todos los registros de un diccionario</a:t>
            </a:r>
          </a:p>
        </p:txBody>
      </p:sp>
      <p:pic>
        <p:nvPicPr>
          <p:cNvPr id="13" name="Imagen 12" descr="a = {&quot;nombre&quot;: &quot;Victor&quot;, &quot;apellido&quot;: &quot;González&quot;}&#10;a.clear()&#10;print(a)">
            <a:extLst>
              <a:ext uri="{FF2B5EF4-FFF2-40B4-BE49-F238E27FC236}">
                <a16:creationId xmlns:a16="http://schemas.microsoft.com/office/drawing/2014/main" id="{64E3EDB7-B6E8-DE5E-FD92-DC598A50E9C9}"/>
              </a:ext>
            </a:extLst>
          </p:cNvPr>
          <p:cNvPicPr>
            <a:picLocks noChangeAspect="1"/>
          </p:cNvPicPr>
          <p:nvPr/>
        </p:nvPicPr>
        <p:blipFill>
          <a:blip r:embed="rId2"/>
          <a:srcRect r="4308"/>
          <a:stretch/>
        </p:blipFill>
        <p:spPr>
          <a:xfrm>
            <a:off x="611558" y="2099242"/>
            <a:ext cx="7920881" cy="1428950"/>
          </a:xfrm>
          <a:prstGeom prst="rect">
            <a:avLst/>
          </a:prstGeom>
        </p:spPr>
      </p:pic>
      <p:sp>
        <p:nvSpPr>
          <p:cNvPr id="14" name="3 CuadroTexto">
            <a:extLst>
              <a:ext uri="{FF2B5EF4-FFF2-40B4-BE49-F238E27FC236}">
                <a16:creationId xmlns:a16="http://schemas.microsoft.com/office/drawing/2014/main" id="{1F5A5898-E0DD-538E-105B-EB2CC20A8E1B}"/>
              </a:ext>
            </a:extLst>
          </p:cNvPr>
          <p:cNvSpPr txBox="1"/>
          <p:nvPr/>
        </p:nvSpPr>
        <p:spPr>
          <a:xfrm>
            <a:off x="611559" y="3752591"/>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.get</a:t>
            </a:r>
            <a:r>
              <a:rPr lang="es-ES" sz="1600" b="1" dirty="0">
                <a:latin typeface="Fira Code" pitchFamily="1" charset="0"/>
                <a:ea typeface="Fira Code" pitchFamily="1" charset="0"/>
                <a:cs typeface="Fira Code" pitchFamily="1" charset="0"/>
              </a:rPr>
              <a:t>(</a:t>
            </a:r>
            <a:r>
              <a:rPr lang="es-ES" sz="1600" b="1" dirty="0" err="1">
                <a:latin typeface="Fira Code" pitchFamily="1" charset="0"/>
                <a:ea typeface="Fira Code" pitchFamily="1" charset="0"/>
                <a:cs typeface="Fira Code" pitchFamily="1" charset="0"/>
              </a:rPr>
              <a:t>key</a:t>
            </a:r>
            <a:r>
              <a:rPr lang="es-ES" sz="1600" b="1" dirty="0">
                <a:latin typeface="Fira Code" pitchFamily="1" charset="0"/>
                <a:ea typeface="Fira Code" pitchFamily="1" charset="0"/>
                <a:cs typeface="Fira Code" pitchFamily="1" charset="0"/>
              </a:rPr>
              <a:t>[, </a:t>
            </a:r>
            <a:r>
              <a:rPr lang="es-ES" sz="1600" b="1" i="1" dirty="0">
                <a:latin typeface="Fira Code" pitchFamily="1" charset="0"/>
                <a:ea typeface="Fira Code" pitchFamily="1" charset="0"/>
                <a:cs typeface="Fira Code" pitchFamily="1" charset="0"/>
              </a:rPr>
              <a:t>default</a:t>
            </a:r>
            <a:r>
              <a:rPr lang="es-ES" sz="1600" b="1" dirty="0">
                <a:latin typeface="Fira Code" pitchFamily="1" charset="0"/>
                <a:ea typeface="Fira Code" pitchFamily="1" charset="0"/>
                <a:cs typeface="Fira Code" pitchFamily="1" charset="0"/>
              </a:rPr>
              <a:t>]): </a:t>
            </a:r>
            <a:r>
              <a:rPr lang="es-ES" dirty="0">
                <a:latin typeface="Arial Nova Cond" panose="020B0604020202020204" pitchFamily="34" charset="0"/>
              </a:rPr>
              <a:t>devuelve el valor de una clave, si no la encuentra y hay segundo parámetro devolverá este.</a:t>
            </a:r>
          </a:p>
        </p:txBody>
      </p:sp>
      <p:pic>
        <p:nvPicPr>
          <p:cNvPr id="16" name="Imagen 15" descr="a = {&quot;nombre&quot;: &quot;Victor&quot;, &quot;apellido&quot;: &quot;González&quot;}&#10;print(a.get(&quot;nombre&quot;)&#10;print(a.get(&quot;nickname&quot;, &quot;unknown&quot;))">
            <a:extLst>
              <a:ext uri="{FF2B5EF4-FFF2-40B4-BE49-F238E27FC236}">
                <a16:creationId xmlns:a16="http://schemas.microsoft.com/office/drawing/2014/main" id="{3B440CA3-722F-D3F8-0875-8DFBF9BE1DCD}"/>
              </a:ext>
            </a:extLst>
          </p:cNvPr>
          <p:cNvPicPr>
            <a:picLocks noChangeAspect="1"/>
          </p:cNvPicPr>
          <p:nvPr/>
        </p:nvPicPr>
        <p:blipFill>
          <a:blip r:embed="rId3"/>
          <a:stretch>
            <a:fillRect/>
          </a:stretch>
        </p:blipFill>
        <p:spPr>
          <a:xfrm>
            <a:off x="611062" y="4653136"/>
            <a:ext cx="7920880" cy="1600424"/>
          </a:xfrm>
          <a:prstGeom prst="rect">
            <a:avLst/>
          </a:prstGeom>
        </p:spPr>
      </p:pic>
    </p:spTree>
    <p:extLst>
      <p:ext uri="{BB962C8B-B14F-4D97-AF65-F5344CB8AC3E}">
        <p14:creationId xmlns:p14="http://schemas.microsoft.com/office/powerpoint/2010/main" val="179273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55D23E9F-E808-BD86-5C0F-D22529CEF6D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D7EF54C8-E1EF-999A-63D3-C021FCF0D93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3D8CFD9D-84A0-F79B-0B6E-CD666B94D66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386576A9-A162-B523-96E0-0AFB3B371832}"/>
              </a:ext>
              <a:ext uri="{C183D7F6-B498-43B3-948B-1728B52AA6E4}">
                <adec:decorative xmlns:adec="http://schemas.microsoft.com/office/drawing/2017/decorative" val="1"/>
              </a:ext>
            </a:extLst>
          </p:cNvPr>
          <p:cNvSpPr txBox="1"/>
          <p:nvPr/>
        </p:nvSpPr>
        <p:spPr>
          <a:xfrm>
            <a:off x="1043608" y="7820"/>
            <a:ext cx="473725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CARACTERÍSTICAS DE PYTHON</a:t>
            </a:r>
          </a:p>
        </p:txBody>
      </p:sp>
      <p:sp>
        <p:nvSpPr>
          <p:cNvPr id="7" name="21 CuadroTexto">
            <a:extLst>
              <a:ext uri="{FF2B5EF4-FFF2-40B4-BE49-F238E27FC236}">
                <a16:creationId xmlns:a16="http://schemas.microsoft.com/office/drawing/2014/main" id="{E82A78DB-C64A-DBF6-98CF-A03DF6639A49}"/>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8" name="6 CuadroTexto">
            <a:extLst>
              <a:ext uri="{FF2B5EF4-FFF2-40B4-BE49-F238E27FC236}">
                <a16:creationId xmlns:a16="http://schemas.microsoft.com/office/drawing/2014/main" id="{4FBD017E-A02F-62FB-BE04-A63EB0A361A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FFF9243F-0D3B-6B1C-2E1E-FDF318F5181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FF776C6E-CBB8-4669-700F-DD044D0DD32E}"/>
              </a:ext>
              <a:ext uri="{C183D7F6-B498-43B3-948B-1728B52AA6E4}">
                <adec:decorative xmlns:adec="http://schemas.microsoft.com/office/drawing/2017/decorative" val="0"/>
              </a:ext>
            </a:extLst>
          </p:cNvPr>
          <p:cNvSpPr txBox="1"/>
          <p:nvPr/>
        </p:nvSpPr>
        <p:spPr>
          <a:xfrm>
            <a:off x="611559" y="908720"/>
            <a:ext cx="7920880" cy="282269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INTERPRETADO</a:t>
            </a:r>
          </a:p>
          <a:p>
            <a:pPr algn="just">
              <a:lnSpc>
                <a:spcPct val="114000"/>
              </a:lnSpc>
              <a:spcAft>
                <a:spcPts val="600"/>
              </a:spcAft>
            </a:pPr>
            <a:r>
              <a:rPr lang="es-ES" dirty="0">
                <a:latin typeface="Arial Nova Cond" panose="020B0604020202020204" pitchFamily="34" charset="0"/>
              </a:rPr>
              <a:t>Python es un lenguaje interpretado, lo que significa que se ejecuta línea a línea y no requiere una compilación previa antes de ejecutar el programa.</a:t>
            </a:r>
          </a:p>
          <a:p>
            <a:pPr algn="just">
              <a:lnSpc>
                <a:spcPct val="114000"/>
              </a:lnSpc>
              <a:spcAft>
                <a:spcPts val="600"/>
              </a:spcAft>
            </a:pPr>
            <a:r>
              <a:rPr lang="es-ES" dirty="0">
                <a:latin typeface="Arial Nova Cond" panose="020B0604020202020204" pitchFamily="34" charset="0"/>
              </a:rPr>
              <a:t>En realidad, esto no es totalmente cierto, ya que, cuando ejecutamos un programa en Python se compila a un formato intermedio denominado </a:t>
            </a:r>
            <a:r>
              <a:rPr lang="es-ES" b="1" dirty="0" err="1">
                <a:latin typeface="Arial Nova Cond" panose="020B0604020202020204" pitchFamily="34" charset="0"/>
              </a:rPr>
              <a:t>bytecode</a:t>
            </a:r>
            <a:r>
              <a:rPr lang="es-ES" dirty="0">
                <a:latin typeface="Arial Nova Cond" panose="020B0604020202020204" pitchFamily="34" charset="0"/>
              </a:rPr>
              <a:t>, el cual se ejecuta en la máquina virtual de Python (PVM).</a:t>
            </a:r>
          </a:p>
          <a:p>
            <a:pPr algn="just">
              <a:lnSpc>
                <a:spcPct val="114000"/>
              </a:lnSpc>
              <a:spcAft>
                <a:spcPts val="600"/>
              </a:spcAft>
            </a:pPr>
            <a:r>
              <a:rPr lang="es-ES" dirty="0">
                <a:latin typeface="Arial Nova Cond" panose="020B0604020202020204" pitchFamily="34" charset="0"/>
              </a:rPr>
              <a:t>Este paso intermedio permite aplicar optimizaciones propias de lenguajes compilados al ejecutar Python.</a:t>
            </a:r>
          </a:p>
        </p:txBody>
      </p:sp>
      <p:pic>
        <p:nvPicPr>
          <p:cNvPr id="17" name="Imagen 16" descr="Ejemplo de código Python convertido a byte codes">
            <a:extLst>
              <a:ext uri="{FF2B5EF4-FFF2-40B4-BE49-F238E27FC236}">
                <a16:creationId xmlns:a16="http://schemas.microsoft.com/office/drawing/2014/main" id="{FE9EF336-5471-30D6-247F-CB72938A0705}"/>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11559" y="3861048"/>
            <a:ext cx="6120682" cy="2284679"/>
          </a:xfrm>
          <a:prstGeom prst="rect">
            <a:avLst/>
          </a:prstGeom>
        </p:spPr>
      </p:pic>
      <p:cxnSp>
        <p:nvCxnSpPr>
          <p:cNvPr id="20" name="Conector recto de flecha 19">
            <a:extLst>
              <a:ext uri="{FF2B5EF4-FFF2-40B4-BE49-F238E27FC236}">
                <a16:creationId xmlns:a16="http://schemas.microsoft.com/office/drawing/2014/main" id="{3EDDFCFA-9764-FE5D-AAA0-D4081B7D4195}"/>
              </a:ext>
              <a:ext uri="{C183D7F6-B498-43B3-948B-1728B52AA6E4}">
                <adec:decorative xmlns:adec="http://schemas.microsoft.com/office/drawing/2017/decorative" val="1"/>
              </a:ext>
            </a:extLst>
          </p:cNvPr>
          <p:cNvCxnSpPr>
            <a:cxnSpLocks/>
          </p:cNvCxnSpPr>
          <p:nvPr/>
        </p:nvCxnSpPr>
        <p:spPr>
          <a:xfrm flipH="1">
            <a:off x="4576191" y="5482272"/>
            <a:ext cx="1428333"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3 CuadroTexto">
            <a:extLst>
              <a:ext uri="{FF2B5EF4-FFF2-40B4-BE49-F238E27FC236}">
                <a16:creationId xmlns:a16="http://schemas.microsoft.com/office/drawing/2014/main" id="{260D1FF0-C9E9-4846-7045-0EE186A123D4}"/>
              </a:ext>
              <a:ext uri="{C183D7F6-B498-43B3-948B-1728B52AA6E4}">
                <adec:decorative xmlns:adec="http://schemas.microsoft.com/office/drawing/2017/decorative" val="0"/>
              </a:ext>
            </a:extLst>
          </p:cNvPr>
          <p:cNvSpPr txBox="1"/>
          <p:nvPr/>
        </p:nvSpPr>
        <p:spPr>
          <a:xfrm>
            <a:off x="5772232" y="4955365"/>
            <a:ext cx="2708129" cy="105381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Ejemplo de conversión a </a:t>
            </a:r>
            <a:r>
              <a:rPr lang="es-ES" sz="1400" dirty="0" err="1">
                <a:latin typeface="Arial Nova Cond" panose="020B0604020202020204" pitchFamily="34" charset="0"/>
              </a:rPr>
              <a:t>bytecodes</a:t>
            </a:r>
            <a:r>
              <a:rPr lang="es-ES" sz="1400" dirty="0">
                <a:latin typeface="Arial Nova Cond" panose="020B0604020202020204" pitchFamily="34" charset="0"/>
              </a:rPr>
              <a:t> de Python, extraído de esta URL donde se explica muy bien el proceso</a:t>
            </a:r>
          </a:p>
        </p:txBody>
      </p:sp>
      <p:sp>
        <p:nvSpPr>
          <p:cNvPr id="19" name="CuadroTexto 18">
            <a:extLst>
              <a:ext uri="{FF2B5EF4-FFF2-40B4-BE49-F238E27FC236}">
                <a16:creationId xmlns:a16="http://schemas.microsoft.com/office/drawing/2014/main" id="{10C9AD5A-F9FC-8416-12A6-243E03B684E0}"/>
              </a:ext>
              <a:ext uri="{C183D7F6-B498-43B3-948B-1728B52AA6E4}">
                <adec:decorative xmlns:adec="http://schemas.microsoft.com/office/drawing/2017/decorative" val="0"/>
              </a:ext>
            </a:extLst>
          </p:cNvPr>
          <p:cNvSpPr txBox="1"/>
          <p:nvPr/>
        </p:nvSpPr>
        <p:spPr>
          <a:xfrm>
            <a:off x="3476610" y="6073551"/>
            <a:ext cx="5055829" cy="307777"/>
          </a:xfrm>
          <a:prstGeom prst="rect">
            <a:avLst/>
          </a:prstGeom>
          <a:noFill/>
        </p:spPr>
        <p:txBody>
          <a:bodyPr wrap="square">
            <a:spAutoFit/>
          </a:bodyPr>
          <a:lstStyle/>
          <a:p>
            <a:r>
              <a:rPr lang="es-ES" sz="1400" dirty="0">
                <a:latin typeface="Roboto Condensed" panose="02000000000000000000" pitchFamily="2" charset="0"/>
                <a:ea typeface="Roboto Condensed" panose="02000000000000000000" pitchFamily="2" charset="0"/>
                <a:hlinkClick r:id="rId3"/>
              </a:rPr>
              <a:t>https://opensource.com/article/18/4/introduction-python-bytecode</a:t>
            </a:r>
            <a:r>
              <a:rPr lang="es-ES" sz="1400" dirty="0">
                <a:latin typeface="Roboto Condensed" panose="02000000000000000000" pitchFamily="2" charset="0"/>
                <a:ea typeface="Roboto Condensed" panose="02000000000000000000" pitchFamily="2" charset="0"/>
              </a:rPr>
              <a:t> </a:t>
            </a:r>
          </a:p>
        </p:txBody>
      </p:sp>
    </p:spTree>
    <p:extLst>
      <p:ext uri="{BB962C8B-B14F-4D97-AF65-F5344CB8AC3E}">
        <p14:creationId xmlns:p14="http://schemas.microsoft.com/office/powerpoint/2010/main" val="26548201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BB40FB7C-F587-B571-B43C-89ACD74D7A8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981B59C-5641-EFB3-9A99-E3C380F2592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BCF2269-438B-884B-D03E-33CA2F37D9B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9EF28C9A-EAC0-DCC0-370B-FD0C5A3E4BB4}"/>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B6CEB945-45D8-5BD8-61B3-69F41134F97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ACB4F469-0647-6531-6563-F2D15C05CDB0}"/>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031CFAB-2544-8618-046A-3A1E05B3663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AE321548-2E01-91C0-6DB7-3C5F3C203DE6}"/>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.items</a:t>
            </a:r>
            <a:r>
              <a:rPr lang="es-ES" sz="1600" b="1" dirty="0">
                <a:latin typeface="Fira Code" pitchFamily="1" charset="0"/>
                <a:ea typeface="Fira Code" pitchFamily="1" charset="0"/>
                <a:cs typeface="Fira Code" pitchFamily="1" charset="0"/>
              </a:rPr>
              <a:t>(): </a:t>
            </a:r>
            <a:r>
              <a:rPr lang="es-ES" dirty="0">
                <a:latin typeface="Arial Nova Cond" panose="020B0604020202020204" pitchFamily="34" charset="0"/>
              </a:rPr>
              <a:t>devuelve un iterable que contiene pares clave valor del diccionario. Se puede convertir a lista para iterar sobre estos pares.</a:t>
            </a:r>
          </a:p>
        </p:txBody>
      </p:sp>
      <p:pic>
        <p:nvPicPr>
          <p:cNvPr id="15" name="Imagen 14" descr="a=  {&quot;nombre&quot;: &quot;Victor&quot;, &quot;apellido&quot;: &quot;González&quot;}&#10;print(a.items())&#10;print(type(a.items()))&#10;print(list(a.items()))">
            <a:extLst>
              <a:ext uri="{FF2B5EF4-FFF2-40B4-BE49-F238E27FC236}">
                <a16:creationId xmlns:a16="http://schemas.microsoft.com/office/drawing/2014/main" id="{0CF6DB29-60DD-C4DD-8AC1-CDF70A6EFE19}"/>
              </a:ext>
            </a:extLst>
          </p:cNvPr>
          <p:cNvPicPr>
            <a:picLocks noChangeAspect="1"/>
          </p:cNvPicPr>
          <p:nvPr/>
        </p:nvPicPr>
        <p:blipFill>
          <a:blip r:embed="rId2"/>
          <a:srcRect r="12883"/>
          <a:stretch/>
        </p:blipFill>
        <p:spPr>
          <a:xfrm>
            <a:off x="602679" y="1886215"/>
            <a:ext cx="7929760" cy="2129135"/>
          </a:xfrm>
          <a:prstGeom prst="rect">
            <a:avLst/>
          </a:prstGeom>
        </p:spPr>
      </p:pic>
    </p:spTree>
    <p:extLst>
      <p:ext uri="{BB962C8B-B14F-4D97-AF65-F5344CB8AC3E}">
        <p14:creationId xmlns:p14="http://schemas.microsoft.com/office/powerpoint/2010/main" val="13187584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C3EEB113-FD2D-80E4-D7C0-C41D48BCC8AB}"/>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DFFE8AE7-EB1C-5A88-D21D-048E0FC2E41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1A63B998-CC72-EEDC-501D-FF04D0046C4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6FC601E-ACC6-7F33-6DB4-C6A78AF84B58}"/>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A6D1D007-BD40-1B05-F542-E53B42B0F8B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A3B61D76-594D-B5A4-4119-EB5B01542AC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A6A0598-1947-7763-4FB1-C9D4D0C890F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BB85E81-2CD5-84C1-4535-01228069ABFA}"/>
              </a:ext>
            </a:extLst>
          </p:cNvPr>
          <p:cNvSpPr txBox="1"/>
          <p:nvPr/>
        </p:nvSpPr>
        <p:spPr>
          <a:xfrm>
            <a:off x="611559" y="908720"/>
            <a:ext cx="7920880" cy="394403"/>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.keys</a:t>
            </a:r>
            <a:r>
              <a:rPr lang="es-ES" sz="1600" b="1" dirty="0">
                <a:latin typeface="Fira Code" pitchFamily="1" charset="0"/>
                <a:ea typeface="Fira Code" pitchFamily="1" charset="0"/>
                <a:cs typeface="Fira Code" pitchFamily="1" charset="0"/>
              </a:rPr>
              <a:t>(): </a:t>
            </a:r>
            <a:r>
              <a:rPr lang="es-ES" dirty="0">
                <a:latin typeface="Arial Nova Cond" panose="020B0604020202020204" pitchFamily="34" charset="0"/>
              </a:rPr>
              <a:t>devuelve un iterable con todas las claves del diccionario</a:t>
            </a:r>
          </a:p>
        </p:txBody>
      </p:sp>
      <p:pic>
        <p:nvPicPr>
          <p:cNvPr id="12" name="Imagen 11" descr="a={&quot;nombre&quot;: &quot;Victor&quot;, &quot;apellido&quot;: &quot;González&quot;}&#10;print(a.keys())&#10;for b in a.keys():&#10;1tab print(b)">
            <a:extLst>
              <a:ext uri="{FF2B5EF4-FFF2-40B4-BE49-F238E27FC236}">
                <a16:creationId xmlns:a16="http://schemas.microsoft.com/office/drawing/2014/main" id="{ED1FDA52-70D8-4A27-F519-C9572708769D}"/>
              </a:ext>
            </a:extLst>
          </p:cNvPr>
          <p:cNvPicPr>
            <a:picLocks noChangeAspect="1"/>
          </p:cNvPicPr>
          <p:nvPr/>
        </p:nvPicPr>
        <p:blipFill>
          <a:blip r:embed="rId3"/>
          <a:srcRect r="16887"/>
          <a:stretch/>
        </p:blipFill>
        <p:spPr>
          <a:xfrm>
            <a:off x="539552" y="1384768"/>
            <a:ext cx="7992887" cy="2143424"/>
          </a:xfrm>
          <a:prstGeom prst="rect">
            <a:avLst/>
          </a:prstGeom>
        </p:spPr>
      </p:pic>
      <p:sp>
        <p:nvSpPr>
          <p:cNvPr id="13" name="3 CuadroTexto">
            <a:extLst>
              <a:ext uri="{FF2B5EF4-FFF2-40B4-BE49-F238E27FC236}">
                <a16:creationId xmlns:a16="http://schemas.microsoft.com/office/drawing/2014/main" id="{A44E3C86-50A5-1E7E-99C9-8C640F9A88AB}"/>
              </a:ext>
            </a:extLst>
          </p:cNvPr>
          <p:cNvSpPr txBox="1"/>
          <p:nvPr/>
        </p:nvSpPr>
        <p:spPr>
          <a:xfrm>
            <a:off x="611559" y="3920512"/>
            <a:ext cx="7920880" cy="394403"/>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.values</a:t>
            </a:r>
            <a:r>
              <a:rPr lang="es-ES" sz="1600" b="1" dirty="0">
                <a:latin typeface="Fira Code" pitchFamily="1" charset="0"/>
                <a:ea typeface="Fira Code" pitchFamily="1" charset="0"/>
                <a:cs typeface="Fira Code" pitchFamily="1" charset="0"/>
              </a:rPr>
              <a:t>(): </a:t>
            </a:r>
            <a:r>
              <a:rPr lang="es-ES" dirty="0">
                <a:latin typeface="Arial Nova Cond" panose="020B0604020202020204" pitchFamily="34" charset="0"/>
              </a:rPr>
              <a:t>devuelve un iterable con todos los valores del diccionario</a:t>
            </a:r>
          </a:p>
        </p:txBody>
      </p:sp>
      <p:pic>
        <p:nvPicPr>
          <p:cNvPr id="15" name="Imagen 14" descr="a={&quot;nombre&quot;: &quot;Victor&quot;, &quot;apellido&quot;: &quot;González&quot;}&#10;print(a.values())">
            <a:extLst>
              <a:ext uri="{FF2B5EF4-FFF2-40B4-BE49-F238E27FC236}">
                <a16:creationId xmlns:a16="http://schemas.microsoft.com/office/drawing/2014/main" id="{36D47892-8D27-DD24-21BF-4123A2BAE11D}"/>
              </a:ext>
            </a:extLst>
          </p:cNvPr>
          <p:cNvPicPr>
            <a:picLocks noChangeAspect="1"/>
          </p:cNvPicPr>
          <p:nvPr/>
        </p:nvPicPr>
        <p:blipFill>
          <a:blip r:embed="rId4"/>
          <a:srcRect r="19426"/>
          <a:stretch/>
        </p:blipFill>
        <p:spPr>
          <a:xfrm>
            <a:off x="576536" y="4692691"/>
            <a:ext cx="7955904" cy="1214607"/>
          </a:xfrm>
          <a:prstGeom prst="rect">
            <a:avLst/>
          </a:prstGeom>
        </p:spPr>
      </p:pic>
    </p:spTree>
    <p:extLst>
      <p:ext uri="{BB962C8B-B14F-4D97-AF65-F5344CB8AC3E}">
        <p14:creationId xmlns:p14="http://schemas.microsoft.com/office/powerpoint/2010/main" val="12412566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6929A549-77A4-8A90-1EF9-B2DAF00583B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657910A-7BC7-7B15-C041-336F26A60F9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05DDA315-43BC-A622-7E7E-27C343C597F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48F18459-4A24-E76A-21B2-EF2238F53430}"/>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0ACB9F4F-4BF9-B6AA-240E-E5AA79DBDEF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620CED40-29CE-2695-1163-710FDA35686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347AAC9-66E8-6800-C96F-0FBFF229A20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6908FBC3-3202-8C6B-1D0B-2A64E93C306E}"/>
              </a:ext>
            </a:extLst>
          </p:cNvPr>
          <p:cNvSpPr txBox="1"/>
          <p:nvPr/>
        </p:nvSpPr>
        <p:spPr>
          <a:xfrm>
            <a:off x="611559" y="908720"/>
            <a:ext cx="7920880" cy="1328697"/>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.pop</a:t>
            </a:r>
            <a:r>
              <a:rPr lang="es-ES" sz="1600" b="1" dirty="0">
                <a:latin typeface="Fira Code" pitchFamily="1" charset="0"/>
                <a:ea typeface="Fira Code" pitchFamily="1" charset="0"/>
                <a:cs typeface="Fira Code" pitchFamily="1" charset="0"/>
              </a:rPr>
              <a:t>(</a:t>
            </a:r>
            <a:r>
              <a:rPr lang="es-ES" sz="1600" b="1" dirty="0" err="1">
                <a:latin typeface="Fira Code" pitchFamily="1" charset="0"/>
                <a:ea typeface="Fira Code" pitchFamily="1" charset="0"/>
                <a:cs typeface="Fira Code" pitchFamily="1" charset="0"/>
              </a:rPr>
              <a:t>key</a:t>
            </a:r>
            <a:r>
              <a:rPr lang="es-ES" sz="1600" b="1" dirty="0">
                <a:latin typeface="Fira Code" pitchFamily="1" charset="0"/>
                <a:ea typeface="Fira Code" pitchFamily="1" charset="0"/>
                <a:cs typeface="Fira Code" pitchFamily="1" charset="0"/>
              </a:rPr>
              <a:t>[, default]): </a:t>
            </a:r>
            <a:r>
              <a:rPr lang="es-ES" dirty="0">
                <a:latin typeface="Arial Nova Cond" panose="020B0604020202020204" pitchFamily="34" charset="0"/>
              </a:rPr>
              <a:t>busca y elimina el elemento cuya clave se pasa como parámetro, devolviendo su valor asociado. Da error si la clave no existe, salvo que se indique un segundo parámetro que es el valor que devolverá en caso de que la clave no exista.</a:t>
            </a:r>
          </a:p>
        </p:txBody>
      </p:sp>
      <p:pic>
        <p:nvPicPr>
          <p:cNvPr id="14" name="Imagen 13" descr="a={&quot;nombre&quot;: &quot;Victor&quot;, &quot;apellido&quot;: &quot;González&quot;}&#10;a.pop(&quot;apellido&quot;)&#10;print(a)&#10;a.pop(&quot;nickname&quot;, &quot;desconocido&quot;)">
            <a:extLst>
              <a:ext uri="{FF2B5EF4-FFF2-40B4-BE49-F238E27FC236}">
                <a16:creationId xmlns:a16="http://schemas.microsoft.com/office/drawing/2014/main" id="{24FFDE03-1BDD-7E94-7560-54545A3C321F}"/>
              </a:ext>
            </a:extLst>
          </p:cNvPr>
          <p:cNvPicPr>
            <a:picLocks noChangeAspect="1"/>
          </p:cNvPicPr>
          <p:nvPr/>
        </p:nvPicPr>
        <p:blipFill>
          <a:blip r:embed="rId2"/>
          <a:srcRect r="29755"/>
          <a:stretch/>
        </p:blipFill>
        <p:spPr>
          <a:xfrm>
            <a:off x="611558" y="2451433"/>
            <a:ext cx="7920881" cy="2057687"/>
          </a:xfrm>
          <a:prstGeom prst="rect">
            <a:avLst/>
          </a:prstGeom>
        </p:spPr>
      </p:pic>
    </p:spTree>
    <p:extLst>
      <p:ext uri="{BB962C8B-B14F-4D97-AF65-F5344CB8AC3E}">
        <p14:creationId xmlns:p14="http://schemas.microsoft.com/office/powerpoint/2010/main" val="3407499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BDA2762A-1A9B-BA38-F5CC-B3F9A829879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DB48DE8-C935-62C7-D3F9-D9328A26FEB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4559B06-1236-9535-B602-9BCBCF69F2AB}"/>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F6A35FAD-4BE8-4039-43BA-8C516FB3F198}"/>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B972A1C2-D9B7-734F-4AF1-433B52B67C1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5B1A8F0D-3312-3D86-7436-ADD25180E88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8C5CB8C1-6273-AD33-8FAF-8EA7B2B2DD02}"/>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90572C2D-01D8-20D6-224A-21E16DE68C46}"/>
              </a:ext>
            </a:extLst>
          </p:cNvPr>
          <p:cNvSpPr txBox="1"/>
          <p:nvPr/>
        </p:nvSpPr>
        <p:spPr>
          <a:xfrm>
            <a:off x="611559" y="908720"/>
            <a:ext cx="7920880" cy="101290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dict</a:t>
            </a:r>
            <a:r>
              <a:rPr lang="es-ES" sz="1600" b="1" dirty="0" err="1">
                <a:latin typeface="Fira Code" pitchFamily="1" charset="0"/>
                <a:ea typeface="Fira Code" pitchFamily="1" charset="0"/>
                <a:cs typeface="Fira Code" pitchFamily="1" charset="0"/>
              </a:rPr>
              <a:t>.update</a:t>
            </a:r>
            <a:r>
              <a:rPr lang="es-ES" sz="1600" b="1" dirty="0">
                <a:latin typeface="Fira Code" pitchFamily="1" charset="0"/>
                <a:ea typeface="Fira Code" pitchFamily="1" charset="0"/>
                <a:cs typeface="Fira Code" pitchFamily="1" charset="0"/>
              </a:rPr>
              <a:t>()</a:t>
            </a:r>
            <a:r>
              <a:rPr lang="es-ES" b="1" dirty="0">
                <a:latin typeface="Arial Nova Cond" panose="020B0604020202020204" pitchFamily="34" charset="0"/>
              </a:rPr>
              <a:t>: </a:t>
            </a:r>
            <a:r>
              <a:rPr lang="es-ES" dirty="0">
                <a:latin typeface="Arial Nova Cond" panose="020B0604020202020204" pitchFamily="34" charset="0"/>
              </a:rPr>
              <a:t>se llama sobre un diccionario y tiene como entrada otro diccionario. Los valores de las claves ya existentes son actualizadas y, si hay alguna clave nueva, se añade al diccionario.</a:t>
            </a:r>
          </a:p>
        </p:txBody>
      </p:sp>
      <p:pic>
        <p:nvPicPr>
          <p:cNvPr id="14" name="Imagen 13" descr="d1 = {'a': 1, b'2'}&#10;d2 = {&quot;a&quot;: 0, &quot;d&quot;: 400}&#10;d1.update(d2)&#10;print(d1)">
            <a:extLst>
              <a:ext uri="{FF2B5EF4-FFF2-40B4-BE49-F238E27FC236}">
                <a16:creationId xmlns:a16="http://schemas.microsoft.com/office/drawing/2014/main" id="{B5524893-6BD6-7612-A6E8-31CBDB4AE780}"/>
              </a:ext>
            </a:extLst>
          </p:cNvPr>
          <p:cNvPicPr>
            <a:picLocks noChangeAspect="1"/>
          </p:cNvPicPr>
          <p:nvPr/>
        </p:nvPicPr>
        <p:blipFill>
          <a:blip r:embed="rId2"/>
          <a:stretch>
            <a:fillRect/>
          </a:stretch>
        </p:blipFill>
        <p:spPr>
          <a:xfrm>
            <a:off x="611559" y="2217295"/>
            <a:ext cx="7920880" cy="1614713"/>
          </a:xfrm>
          <a:prstGeom prst="rect">
            <a:avLst/>
          </a:prstGeom>
        </p:spPr>
      </p:pic>
    </p:spTree>
    <p:extLst>
      <p:ext uri="{BB962C8B-B14F-4D97-AF65-F5344CB8AC3E}">
        <p14:creationId xmlns:p14="http://schemas.microsoft.com/office/powerpoint/2010/main" val="35669521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A7B7CB5-8338-7DED-4E44-B9E9B770A92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D9E65F5B-AFF4-205C-056A-EAE99A1C1E3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9CE4C5D-9F38-DD17-602C-F9790089DB80}"/>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26A617CA-9034-192C-7C37-C18124D5BD3A}"/>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6" name="21 CuadroTexto">
            <a:extLst>
              <a:ext uri="{FF2B5EF4-FFF2-40B4-BE49-F238E27FC236}">
                <a16:creationId xmlns:a16="http://schemas.microsoft.com/office/drawing/2014/main" id="{A603F3E6-3D75-931C-A44B-A7482597990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7" name="6 CuadroTexto">
            <a:extLst>
              <a:ext uri="{FF2B5EF4-FFF2-40B4-BE49-F238E27FC236}">
                <a16:creationId xmlns:a16="http://schemas.microsoft.com/office/drawing/2014/main" id="{75326101-C2FE-558F-31EF-C50022CD65B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F1C3E8A-56AA-B419-E0CF-B3ED1A0AB4B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CC79FD6B-F193-5D99-D7A7-A4CFC72F50F6}"/>
              </a:ext>
            </a:extLst>
          </p:cNvPr>
          <p:cNvSpPr txBox="1"/>
          <p:nvPr/>
        </p:nvSpPr>
        <p:spPr>
          <a:xfrm>
            <a:off x="611559" y="908720"/>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De forma análoga a la compresión de listas, Python también permite la </a:t>
            </a:r>
            <a:r>
              <a:rPr lang="es-ES" b="1" dirty="0">
                <a:latin typeface="Arial Nova Cond" panose="020B0604020202020204" pitchFamily="34" charset="0"/>
              </a:rPr>
              <a:t>compresión de diccionarios</a:t>
            </a:r>
            <a:r>
              <a:rPr lang="es-ES" dirty="0">
                <a:latin typeface="Arial Nova Cond" panose="020B0604020202020204" pitchFamily="34" charset="0"/>
              </a:rPr>
              <a:t> para generar diccionarios, la única diferencia con respecto a las listas es que en este caso tienen que devolver dos valores (lo cual se indica separando ambos valores por el carácter dos puntos).</a:t>
            </a:r>
          </a:p>
        </p:txBody>
      </p:sp>
      <p:pic>
        <p:nvPicPr>
          <p:cNvPr id="14" name="Imagen 13" descr="alumnos={ &quot;andrea&quot;: &quot;['SGE', 'DI', 'PSP','PMDM'], &quot;Alonso&quot;: ['DI','SGE'], &quot;Evaristo&quot;: ['DI', 'PSP', 'PMDM']&#10;alumnos_sge = {nombre: modulos for nombre, modulos in alumnos.items() if 'SGE' in modulos}">
            <a:extLst>
              <a:ext uri="{FF2B5EF4-FFF2-40B4-BE49-F238E27FC236}">
                <a16:creationId xmlns:a16="http://schemas.microsoft.com/office/drawing/2014/main" id="{34395544-E4D6-4103-0550-F8AEDBA8ED8F}"/>
              </a:ext>
            </a:extLst>
          </p:cNvPr>
          <p:cNvPicPr>
            <a:picLocks noChangeAspect="1"/>
          </p:cNvPicPr>
          <p:nvPr/>
        </p:nvPicPr>
        <p:blipFill>
          <a:blip r:embed="rId2"/>
          <a:stretch>
            <a:fillRect/>
          </a:stretch>
        </p:blipFill>
        <p:spPr>
          <a:xfrm>
            <a:off x="632863" y="2467404"/>
            <a:ext cx="7878274" cy="2257740"/>
          </a:xfrm>
          <a:prstGeom prst="rect">
            <a:avLst/>
          </a:prstGeom>
        </p:spPr>
      </p:pic>
    </p:spTree>
    <p:extLst>
      <p:ext uri="{BB962C8B-B14F-4D97-AF65-F5344CB8AC3E}">
        <p14:creationId xmlns:p14="http://schemas.microsoft.com/office/powerpoint/2010/main" val="2874584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 Rectángulo">
            <a:extLst>
              <a:ext uri="{FF2B5EF4-FFF2-40B4-BE49-F238E27FC236}">
                <a16:creationId xmlns:a16="http://schemas.microsoft.com/office/drawing/2014/main" id="{A5F2C9C0-703B-F767-950A-DE5150F2781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BF324538-EC6A-F2A2-2646-448F76C2069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C8381449-C6C8-3C3C-FB40-704934568915}"/>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C382DCC1-85B7-690F-B060-298B5C29625A}"/>
              </a:ext>
              <a:ext uri="{C183D7F6-B498-43B3-948B-1728B52AA6E4}">
                <adec:decorative xmlns:adec="http://schemas.microsoft.com/office/drawing/2017/decorative" val="1"/>
              </a:ext>
            </a:extLst>
          </p:cNvPr>
          <p:cNvSpPr txBox="1"/>
          <p:nvPr/>
        </p:nvSpPr>
        <p:spPr>
          <a:xfrm>
            <a:off x="1043608" y="7820"/>
            <a:ext cx="233698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DICCIONARIOS</a:t>
            </a:r>
          </a:p>
        </p:txBody>
      </p:sp>
      <p:sp>
        <p:nvSpPr>
          <p:cNvPr id="8" name="21 CuadroTexto">
            <a:extLst>
              <a:ext uri="{FF2B5EF4-FFF2-40B4-BE49-F238E27FC236}">
                <a16:creationId xmlns:a16="http://schemas.microsoft.com/office/drawing/2014/main" id="{1FB70D93-3E41-94CE-FA3D-24A31FDE858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DICCIONARIOS</a:t>
            </a:r>
          </a:p>
        </p:txBody>
      </p:sp>
      <p:sp>
        <p:nvSpPr>
          <p:cNvPr id="9" name="6 CuadroTexto">
            <a:extLst>
              <a:ext uri="{FF2B5EF4-FFF2-40B4-BE49-F238E27FC236}">
                <a16:creationId xmlns:a16="http://schemas.microsoft.com/office/drawing/2014/main" id="{3B8E92AB-8622-1603-A7F8-DD25720994AC}"/>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82B6DE81-E0DE-9AB8-7D3B-9297C9837A7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BA45648C-F117-834E-C205-18ECBB6F65F9}"/>
              </a:ext>
            </a:extLst>
          </p:cNvPr>
          <p:cNvSpPr txBox="1"/>
          <p:nvPr/>
        </p:nvSpPr>
        <p:spPr>
          <a:xfrm>
            <a:off x="611559" y="908720"/>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Otro ejemplo sin aplicar filtros</a:t>
            </a:r>
          </a:p>
        </p:txBody>
      </p:sp>
      <p:pic>
        <p:nvPicPr>
          <p:cNvPr id="3" name="Imagen 2" descr="lista1 = ['nombre', 'edad', 'region']&#10;lista2 = ['Pelayo', 30, 'Asturias']&#10;mi_dict={ i:j for i,j in zip(lista1, lista2)}&#10;print(mi_dict)">
            <a:extLst>
              <a:ext uri="{FF2B5EF4-FFF2-40B4-BE49-F238E27FC236}">
                <a16:creationId xmlns:a16="http://schemas.microsoft.com/office/drawing/2014/main" id="{A8C0E383-EDA6-E6DC-0DBB-52B7C67439E0}"/>
              </a:ext>
            </a:extLst>
          </p:cNvPr>
          <p:cNvPicPr>
            <a:picLocks noChangeAspect="1"/>
          </p:cNvPicPr>
          <p:nvPr/>
        </p:nvPicPr>
        <p:blipFill>
          <a:blip r:embed="rId2"/>
          <a:srcRect r="36443"/>
          <a:stretch/>
        </p:blipFill>
        <p:spPr>
          <a:xfrm>
            <a:off x="485799" y="1484784"/>
            <a:ext cx="8046640" cy="2357766"/>
          </a:xfrm>
          <a:prstGeom prst="rect">
            <a:avLst/>
          </a:prstGeom>
        </p:spPr>
      </p:pic>
      <p:sp>
        <p:nvSpPr>
          <p:cNvPr id="12" name="3 CuadroTexto">
            <a:extLst>
              <a:ext uri="{FF2B5EF4-FFF2-40B4-BE49-F238E27FC236}">
                <a16:creationId xmlns:a16="http://schemas.microsoft.com/office/drawing/2014/main" id="{5391ACB8-99C9-8506-C618-968FB486D4FB}"/>
              </a:ext>
            </a:extLst>
          </p:cNvPr>
          <p:cNvSpPr txBox="1"/>
          <p:nvPr/>
        </p:nvSpPr>
        <p:spPr>
          <a:xfrm>
            <a:off x="548679" y="4037291"/>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Aquí estamos utilizando la función </a:t>
            </a:r>
            <a:r>
              <a:rPr lang="es-ES" b="1" dirty="0">
                <a:latin typeface="Arial Nova Cond" panose="020B0604020202020204" pitchFamily="34" charset="0"/>
              </a:rPr>
              <a:t>zip()</a:t>
            </a:r>
            <a:r>
              <a:rPr lang="es-ES" dirty="0">
                <a:latin typeface="Arial Nova Cond" panose="020B0604020202020204" pitchFamily="34" charset="0"/>
              </a:rPr>
              <a:t> que sirve para combinar varias listas generando un iterable en el que cada elemento es una tupla (observa cómo en el ejemplo estamos usando el desempaquetado para extraer los dos valores de la tupla en las variables i y j) con el enésimo elemento de cada lista.</a:t>
            </a:r>
          </a:p>
        </p:txBody>
      </p:sp>
    </p:spTree>
    <p:extLst>
      <p:ext uri="{BB962C8B-B14F-4D97-AF65-F5344CB8AC3E}">
        <p14:creationId xmlns:p14="http://schemas.microsoft.com/office/powerpoint/2010/main" val="33902025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3735878" y="2690335"/>
            <a:ext cx="1672253"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SET</a:t>
            </a:r>
          </a:p>
        </p:txBody>
      </p:sp>
    </p:spTree>
    <p:extLst>
      <p:ext uri="{BB962C8B-B14F-4D97-AF65-F5344CB8AC3E}">
        <p14:creationId xmlns:p14="http://schemas.microsoft.com/office/powerpoint/2010/main" val="2498736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D3398C3-149A-630B-8CEB-1AEDC7CDD2B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ECCFF44-E220-4BE7-D731-D09CFED41B4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E62FAA3-296C-6A2C-19C4-00094648AF4B}"/>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83767E82-551B-18D3-22B7-1C9C46468507}"/>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76064F60-2167-6661-5C62-3EA420FE140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FE28B53F-53A2-2C7B-7A3A-15F6BE13A43A}"/>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01D0439B-29B9-06A8-668F-B308FA72C17A}"/>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71365C03-9F93-9611-13A7-FF85B7793533}"/>
              </a:ext>
            </a:extLst>
          </p:cNvPr>
          <p:cNvSpPr txBox="1"/>
          <p:nvPr/>
        </p:nvSpPr>
        <p:spPr>
          <a:xfrm>
            <a:off x="611559" y="887234"/>
            <a:ext cx="7920880" cy="266079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a:t>
            </a:r>
            <a:r>
              <a:rPr lang="es-ES" b="1" dirty="0">
                <a:latin typeface="Arial Nova Cond" panose="020B0604020202020204" pitchFamily="34" charset="0"/>
              </a:rPr>
              <a:t>set</a:t>
            </a:r>
            <a:r>
              <a:rPr lang="es-ES" dirty="0">
                <a:latin typeface="Arial Nova Cond" panose="020B0604020202020204" pitchFamily="34" charset="0"/>
              </a:rPr>
              <a:t> son un tipo de datos de Python similares a las listas, pero que tienen las siguientes características: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Los elementos del set son </a:t>
            </a:r>
            <a:r>
              <a:rPr lang="es-ES" b="1" dirty="0">
                <a:latin typeface="Arial Nova Cond" panose="020B0604020202020204" pitchFamily="34" charset="0"/>
              </a:rPr>
              <a:t>únicos</a:t>
            </a:r>
            <a:r>
              <a:rPr lang="es-ES" dirty="0">
                <a:latin typeface="Arial Nova Cond" panose="020B0604020202020204" pitchFamily="34" charset="0"/>
              </a:rPr>
              <a:t>. No hay elementos duplicados.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Los sets son </a:t>
            </a:r>
            <a:r>
              <a:rPr lang="es-ES" b="1" dirty="0">
                <a:latin typeface="Arial Nova Cond" panose="020B0604020202020204" pitchFamily="34" charset="0"/>
              </a:rPr>
              <a:t>desordenados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Sus </a:t>
            </a:r>
            <a:r>
              <a:rPr lang="es-ES" b="1" dirty="0">
                <a:latin typeface="Arial Nova Cond" panose="020B0604020202020204" pitchFamily="34" charset="0"/>
              </a:rPr>
              <a:t>elementos</a:t>
            </a:r>
            <a:r>
              <a:rPr lang="es-ES" dirty="0">
                <a:latin typeface="Arial Nova Cond" panose="020B0604020202020204" pitchFamily="34" charset="0"/>
              </a:rPr>
              <a:t> deben ser </a:t>
            </a:r>
            <a:r>
              <a:rPr lang="es-ES" b="1" dirty="0">
                <a:latin typeface="Arial Nova Cond" panose="020B0604020202020204" pitchFamily="34" charset="0"/>
              </a:rPr>
              <a:t>inmutables</a:t>
            </a:r>
            <a:r>
              <a:rPr lang="es-ES" dirty="0">
                <a:latin typeface="Arial Nova Cond" panose="020B0604020202020204" pitchFamily="34" charset="0"/>
              </a:rPr>
              <a:t>.</a:t>
            </a:r>
          </a:p>
          <a:p>
            <a:pPr algn="just">
              <a:lnSpc>
                <a:spcPct val="114000"/>
              </a:lnSpc>
              <a:spcAft>
                <a:spcPts val="600"/>
              </a:spcAft>
            </a:pPr>
            <a:endParaRPr lang="es-ES" dirty="0">
              <a:latin typeface="Arial Nova Cond" panose="020B0604020202020204" pitchFamily="34" charset="0"/>
            </a:endParaRPr>
          </a:p>
          <a:p>
            <a:pPr algn="just">
              <a:lnSpc>
                <a:spcPct val="114000"/>
              </a:lnSpc>
              <a:spcAft>
                <a:spcPts val="600"/>
              </a:spcAft>
            </a:pPr>
            <a:r>
              <a:rPr lang="es-ES" dirty="0">
                <a:latin typeface="Arial Nova Cond" panose="020B0604020202020204" pitchFamily="34" charset="0"/>
              </a:rPr>
              <a:t>Los sets se crean con la función </a:t>
            </a:r>
            <a:r>
              <a:rPr lang="es-ES" b="1" dirty="0">
                <a:latin typeface="Arial Nova Cond" panose="020B0604020202020204" pitchFamily="34" charset="0"/>
              </a:rPr>
              <a:t>set()</a:t>
            </a:r>
            <a:r>
              <a:rPr lang="es-ES" dirty="0">
                <a:latin typeface="Arial Nova Cond" panose="020B0604020202020204" pitchFamily="34" charset="0"/>
              </a:rPr>
              <a:t> pasándole cualquier iterable como argumento.</a:t>
            </a:r>
          </a:p>
        </p:txBody>
      </p:sp>
      <p:pic>
        <p:nvPicPr>
          <p:cNvPr id="14" name="Imagen 13" descr="a = set([5,3,6,3,7,4,4,4])&#10;print(a)">
            <a:extLst>
              <a:ext uri="{FF2B5EF4-FFF2-40B4-BE49-F238E27FC236}">
                <a16:creationId xmlns:a16="http://schemas.microsoft.com/office/drawing/2014/main" id="{389894EC-E1AF-C34E-83F4-222F00279668}"/>
              </a:ext>
            </a:extLst>
          </p:cNvPr>
          <p:cNvPicPr>
            <a:picLocks noChangeAspect="1"/>
          </p:cNvPicPr>
          <p:nvPr/>
        </p:nvPicPr>
        <p:blipFill>
          <a:blip r:embed="rId2"/>
          <a:srcRect r="17390"/>
          <a:stretch/>
        </p:blipFill>
        <p:spPr>
          <a:xfrm>
            <a:off x="609287" y="3893526"/>
            <a:ext cx="7920881" cy="1143159"/>
          </a:xfrm>
          <a:prstGeom prst="rect">
            <a:avLst/>
          </a:prstGeom>
        </p:spPr>
      </p:pic>
    </p:spTree>
    <p:extLst>
      <p:ext uri="{BB962C8B-B14F-4D97-AF65-F5344CB8AC3E}">
        <p14:creationId xmlns:p14="http://schemas.microsoft.com/office/powerpoint/2010/main" val="3058946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864CC5E-4954-766E-C6A0-03EA500863F8}"/>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9C73DBE1-F9C8-E911-797E-10C11A0B99CB}"/>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7FC42E50-43FE-29A4-4AA2-3DBE4D3317B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8FCF1DE-1506-D0B3-428D-004D30188CB3}"/>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3146FE59-C6A3-F07E-2A72-0E4F8C6252F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7656ADAB-BB3E-53E8-8020-409FFA813ADC}"/>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BCC928A-8949-8638-F034-0B6EEAE4838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3623AC04-2CC0-40AD-6227-C40E7F324E27}"/>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Alternativamente, se pueden crear de forma análoga a una lista, pero utilizando llaves en lugar de corchetes.</a:t>
            </a:r>
          </a:p>
        </p:txBody>
      </p:sp>
      <p:pic>
        <p:nvPicPr>
          <p:cNvPr id="12" name="Imagen 11" descr="a = {5, 4, 6, 8, 8, 1}&#10;print(s)&#10;print(type(s))">
            <a:extLst>
              <a:ext uri="{FF2B5EF4-FFF2-40B4-BE49-F238E27FC236}">
                <a16:creationId xmlns:a16="http://schemas.microsoft.com/office/drawing/2014/main" id="{53DD865D-2151-F7C9-511F-0951C4D1AF40}"/>
              </a:ext>
            </a:extLst>
          </p:cNvPr>
          <p:cNvPicPr>
            <a:picLocks noChangeAspect="1"/>
          </p:cNvPicPr>
          <p:nvPr/>
        </p:nvPicPr>
        <p:blipFill>
          <a:blip r:embed="rId2"/>
          <a:srcRect r="21596"/>
          <a:stretch/>
        </p:blipFill>
        <p:spPr>
          <a:xfrm>
            <a:off x="607903" y="1988840"/>
            <a:ext cx="7920881" cy="1586135"/>
          </a:xfrm>
          <a:prstGeom prst="rect">
            <a:avLst/>
          </a:prstGeom>
        </p:spPr>
      </p:pic>
    </p:spTree>
    <p:extLst>
      <p:ext uri="{BB962C8B-B14F-4D97-AF65-F5344CB8AC3E}">
        <p14:creationId xmlns:p14="http://schemas.microsoft.com/office/powerpoint/2010/main" val="1355527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CDA2331E-CE94-861B-4485-92E2EA8D98B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12423629-2E24-3139-D564-EB0D294FBE5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730D3101-55AE-7DA3-56E3-E30F601EA9F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6A59148-EA6B-AD79-3298-66E1210A9C39}"/>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AAD3616E-2D97-9917-923C-D85032390A5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049365B8-A8DF-28E3-A74B-B48325D5BEF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3E65EF8-EF24-2E65-1B81-0B9D56240FD2}"/>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EB727F63-9E6D-BFE8-8CAD-790DEA2C51F5}"/>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sets son </a:t>
            </a:r>
            <a:r>
              <a:rPr lang="es-ES" b="1" dirty="0">
                <a:latin typeface="Arial Nova Cond" panose="020B0604020202020204" pitchFamily="34" charset="0"/>
              </a:rPr>
              <a:t>iterables</a:t>
            </a:r>
            <a:r>
              <a:rPr lang="es-ES" dirty="0">
                <a:latin typeface="Arial Nova Cond" panose="020B0604020202020204" pitchFamily="34" charset="0"/>
              </a:rPr>
              <a:t>, por lo que podemos iterar sobre sus elementos con un </a:t>
            </a:r>
            <a:r>
              <a:rPr lang="es-ES" dirty="0" err="1">
                <a:latin typeface="Arial Nova Cond" panose="020B0604020202020204" pitchFamily="34" charset="0"/>
              </a:rPr>
              <a:t>for</a:t>
            </a:r>
            <a:r>
              <a:rPr lang="es-ES" dirty="0">
                <a:latin typeface="Arial Nova Cond" panose="020B0604020202020204" pitchFamily="34" charset="0"/>
              </a:rPr>
              <a:t>.</a:t>
            </a:r>
          </a:p>
        </p:txBody>
      </p:sp>
      <p:pic>
        <p:nvPicPr>
          <p:cNvPr id="12" name="Imagen 11" descr="s = {5, 4, 6, 8, ,8 1}&#10;for elem in s:&#10;1tab print(elem)">
            <a:extLst>
              <a:ext uri="{FF2B5EF4-FFF2-40B4-BE49-F238E27FC236}">
                <a16:creationId xmlns:a16="http://schemas.microsoft.com/office/drawing/2014/main" id="{F11118F8-2079-440B-D0FB-179F009830DA}"/>
              </a:ext>
            </a:extLst>
          </p:cNvPr>
          <p:cNvPicPr>
            <a:picLocks noChangeAspect="1"/>
          </p:cNvPicPr>
          <p:nvPr/>
        </p:nvPicPr>
        <p:blipFill>
          <a:blip r:embed="rId2"/>
          <a:srcRect r="14715"/>
          <a:stretch/>
        </p:blipFill>
        <p:spPr>
          <a:xfrm>
            <a:off x="586696" y="1484784"/>
            <a:ext cx="7945744" cy="2314898"/>
          </a:xfrm>
          <a:prstGeom prst="rect">
            <a:avLst/>
          </a:prstGeom>
        </p:spPr>
      </p:pic>
      <p:sp>
        <p:nvSpPr>
          <p:cNvPr id="13" name="3 CuadroTexto">
            <a:extLst>
              <a:ext uri="{FF2B5EF4-FFF2-40B4-BE49-F238E27FC236}">
                <a16:creationId xmlns:a16="http://schemas.microsoft.com/office/drawing/2014/main" id="{66706820-0864-5D98-1149-79A7BAA8A827}"/>
              </a:ext>
            </a:extLst>
          </p:cNvPr>
          <p:cNvSpPr txBox="1"/>
          <p:nvPr/>
        </p:nvSpPr>
        <p:spPr>
          <a:xfrm>
            <a:off x="635431" y="4221088"/>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Podemos saber el número de elementos que tiene con </a:t>
            </a:r>
            <a:r>
              <a:rPr lang="es-ES" dirty="0" err="1">
                <a:latin typeface="Arial Nova Cond" panose="020B0604020202020204" pitchFamily="34" charset="0"/>
              </a:rPr>
              <a:t>len</a:t>
            </a:r>
            <a:r>
              <a:rPr lang="es-ES" dirty="0">
                <a:latin typeface="Arial Nova Cond" panose="020B0604020202020204" pitchFamily="34" charset="0"/>
              </a:rPr>
              <a:t>()</a:t>
            </a:r>
          </a:p>
        </p:txBody>
      </p:sp>
      <p:pic>
        <p:nvPicPr>
          <p:cNvPr id="15" name="Imagen 14" descr="s = {5, 4, 6, 8, ,8 1}&#10;print(len(s))">
            <a:extLst>
              <a:ext uri="{FF2B5EF4-FFF2-40B4-BE49-F238E27FC236}">
                <a16:creationId xmlns:a16="http://schemas.microsoft.com/office/drawing/2014/main" id="{5CA7D077-52C2-9220-49E5-B10A49ACBAAE}"/>
              </a:ext>
            </a:extLst>
          </p:cNvPr>
          <p:cNvPicPr>
            <a:picLocks noChangeAspect="1"/>
          </p:cNvPicPr>
          <p:nvPr/>
        </p:nvPicPr>
        <p:blipFill>
          <a:blip r:embed="rId3"/>
          <a:srcRect r="21336"/>
          <a:stretch/>
        </p:blipFill>
        <p:spPr>
          <a:xfrm>
            <a:off x="586696" y="4884764"/>
            <a:ext cx="7969615" cy="1086002"/>
          </a:xfrm>
          <a:prstGeom prst="rect">
            <a:avLst/>
          </a:prstGeom>
        </p:spPr>
      </p:pic>
    </p:spTree>
    <p:extLst>
      <p:ext uri="{BB962C8B-B14F-4D97-AF65-F5344CB8AC3E}">
        <p14:creationId xmlns:p14="http://schemas.microsoft.com/office/powerpoint/2010/main" val="417651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EA89B3A1-2147-4806-65DA-E42FC644FB3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8BE49D0A-54C5-5A1F-4176-47F18A9DEFA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79E64C78-10BF-A835-791D-CE9A4676F42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C45D452-60F7-0D48-8B28-41C327FBB690}"/>
              </a:ext>
              <a:ext uri="{C183D7F6-B498-43B3-948B-1728B52AA6E4}">
                <adec:decorative xmlns:adec="http://schemas.microsoft.com/office/drawing/2017/decorative" val="1"/>
              </a:ext>
            </a:extLst>
          </p:cNvPr>
          <p:cNvSpPr txBox="1"/>
          <p:nvPr/>
        </p:nvSpPr>
        <p:spPr>
          <a:xfrm>
            <a:off x="1043608" y="7820"/>
            <a:ext cx="473725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CARACTERÍSTICAS DE PYTHON</a:t>
            </a:r>
          </a:p>
        </p:txBody>
      </p:sp>
      <p:sp>
        <p:nvSpPr>
          <p:cNvPr id="6" name="21 CuadroTexto">
            <a:extLst>
              <a:ext uri="{FF2B5EF4-FFF2-40B4-BE49-F238E27FC236}">
                <a16:creationId xmlns:a16="http://schemas.microsoft.com/office/drawing/2014/main" id="{16CBDF0B-7CF4-0BCF-452E-6086E8093E0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7" name="6 CuadroTexto">
            <a:extLst>
              <a:ext uri="{FF2B5EF4-FFF2-40B4-BE49-F238E27FC236}">
                <a16:creationId xmlns:a16="http://schemas.microsoft.com/office/drawing/2014/main" id="{7FFA4A1B-B2CF-BBB9-31D9-C11F84561DD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9116300A-62DD-FEBA-70A9-A486E290492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49E919AA-EF57-38CA-ABC1-CEC49BA59BFB}"/>
              </a:ext>
            </a:extLst>
          </p:cNvPr>
          <p:cNvSpPr txBox="1"/>
          <p:nvPr/>
        </p:nvSpPr>
        <p:spPr>
          <a:xfrm>
            <a:off x="611559" y="908720"/>
            <a:ext cx="3456385" cy="298460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MULTIPLATAFORMA</a:t>
            </a:r>
          </a:p>
          <a:p>
            <a:pPr algn="just">
              <a:lnSpc>
                <a:spcPct val="114000"/>
              </a:lnSpc>
              <a:spcAft>
                <a:spcPts val="600"/>
              </a:spcAft>
            </a:pPr>
            <a:r>
              <a:rPr lang="es-ES" dirty="0">
                <a:latin typeface="Arial Nova Cond" panose="020B0604020202020204" pitchFamily="34" charset="0"/>
              </a:rPr>
              <a:t>Relacionado con el punto anterior, como Python no se ejecuta directamente sobre la máquina física, sino que lo hace sobre la máquina virtual, tiene la ventaja de que se puede ejecutar sobre cualquier sistema operativo que disponga de dicha máquina virtual.</a:t>
            </a:r>
          </a:p>
        </p:txBody>
      </p:sp>
      <p:sp>
        <p:nvSpPr>
          <p:cNvPr id="14" name="3 CuadroTexto">
            <a:extLst>
              <a:ext uri="{FF2B5EF4-FFF2-40B4-BE49-F238E27FC236}">
                <a16:creationId xmlns:a16="http://schemas.microsoft.com/office/drawing/2014/main" id="{3A7C5AFE-A1BF-78C3-AF66-2FAED268A260}"/>
              </a:ext>
            </a:extLst>
          </p:cNvPr>
          <p:cNvSpPr txBox="1"/>
          <p:nvPr/>
        </p:nvSpPr>
        <p:spPr>
          <a:xfrm>
            <a:off x="611559" y="4759663"/>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GRAN BIBLIOTECA ESTÁNDAR</a:t>
            </a:r>
          </a:p>
          <a:p>
            <a:pPr algn="just">
              <a:lnSpc>
                <a:spcPct val="114000"/>
              </a:lnSpc>
              <a:spcAft>
                <a:spcPts val="600"/>
              </a:spcAft>
            </a:pPr>
            <a:r>
              <a:rPr lang="es-ES" dirty="0">
                <a:latin typeface="Arial Nova Cond" panose="020B0604020202020204" pitchFamily="34" charset="0"/>
              </a:rPr>
              <a:t>Python cuenta con una gran biblioteca estándar que ofrece módulos y funciones para realizar una gran variedad de tareas comunes, como manipulación de archivos, gestión de redes, acceso a bases de datos y procesamiento de datos.</a:t>
            </a:r>
          </a:p>
        </p:txBody>
      </p:sp>
      <p:pic>
        <p:nvPicPr>
          <p:cNvPr id="16" name="Imagen 15">
            <a:extLst>
              <a:ext uri="{FF2B5EF4-FFF2-40B4-BE49-F238E27FC236}">
                <a16:creationId xmlns:a16="http://schemas.microsoft.com/office/drawing/2014/main" id="{CCFE66C3-5A8A-FF94-6D54-83654A378C31}"/>
              </a:ext>
              <a:ext uri="{C183D7F6-B498-43B3-948B-1728B52AA6E4}">
                <adec:decorative xmlns:adec="http://schemas.microsoft.com/office/drawing/2017/decorative" val="1"/>
              </a:ext>
            </a:extLst>
          </p:cNvPr>
          <p:cNvPicPr>
            <a:picLocks noChangeAspect="1"/>
          </p:cNvPicPr>
          <p:nvPr/>
        </p:nvPicPr>
        <p:blipFill rotWithShape="1">
          <a:blip r:embed="rId2"/>
          <a:srcRect r="62563"/>
          <a:stretch/>
        </p:blipFill>
        <p:spPr>
          <a:xfrm>
            <a:off x="4211960" y="692696"/>
            <a:ext cx="2520281" cy="3603623"/>
          </a:xfrm>
          <a:prstGeom prst="rect">
            <a:avLst/>
          </a:prstGeom>
        </p:spPr>
      </p:pic>
      <p:pic>
        <p:nvPicPr>
          <p:cNvPr id="18" name="Imagen 17">
            <a:extLst>
              <a:ext uri="{FF2B5EF4-FFF2-40B4-BE49-F238E27FC236}">
                <a16:creationId xmlns:a16="http://schemas.microsoft.com/office/drawing/2014/main" id="{97FB4BE1-CA46-18C6-59DE-B6A3D203761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25801" y="851068"/>
            <a:ext cx="2163196" cy="3856751"/>
          </a:xfrm>
          <a:prstGeom prst="rect">
            <a:avLst/>
          </a:prstGeom>
        </p:spPr>
      </p:pic>
    </p:spTree>
    <p:extLst>
      <p:ext uri="{BB962C8B-B14F-4D97-AF65-F5344CB8AC3E}">
        <p14:creationId xmlns:p14="http://schemas.microsoft.com/office/powerpoint/2010/main" val="20202922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749561A-A9C7-363D-83DF-024CFC0FA07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EAF863F-6B98-C2A7-9A50-B341CF9E85B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B278A64-3964-1451-9589-626B8B3437E4}"/>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48286A0-0962-B5BB-FA87-1208297F0387}"/>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A923E24E-9B99-A370-CF1E-CCF2D092CD4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8A1E7A4E-30EA-6832-E0B1-1D5BFFF4786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FCC2C38-448A-E00C-5C28-5909CD3DE44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8E1D00C-BA73-240A-A509-40EE5B9E7250}"/>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Como con otros tipos de datos, podemos verificar la pertenencia con el operador </a:t>
            </a:r>
            <a:r>
              <a:rPr lang="es-ES" b="1" dirty="0">
                <a:latin typeface="Arial Nova Cond" panose="020B0604020202020204" pitchFamily="34" charset="0"/>
              </a:rPr>
              <a:t>in</a:t>
            </a:r>
            <a:endParaRPr lang="es-ES" dirty="0">
              <a:latin typeface="Arial Nova Cond" panose="020B0604020202020204" pitchFamily="34" charset="0"/>
            </a:endParaRPr>
          </a:p>
        </p:txBody>
      </p:sp>
      <p:sp>
        <p:nvSpPr>
          <p:cNvPr id="11" name="3 CuadroTexto">
            <a:extLst>
              <a:ext uri="{FF2B5EF4-FFF2-40B4-BE49-F238E27FC236}">
                <a16:creationId xmlns:a16="http://schemas.microsoft.com/office/drawing/2014/main" id="{9D7C0B9A-BCCF-DEFB-6CA7-05294A8F3A7F}"/>
              </a:ext>
            </a:extLst>
          </p:cNvPr>
          <p:cNvSpPr txBox="1"/>
          <p:nvPr/>
        </p:nvSpPr>
        <p:spPr>
          <a:xfrm>
            <a:off x="635431" y="292494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Con el operador | podemos realizar la operación unión entre dos sets</a:t>
            </a:r>
          </a:p>
        </p:txBody>
      </p:sp>
      <p:pic>
        <p:nvPicPr>
          <p:cNvPr id="14" name="Imagen 13" descr="s = {5, 4, 6, 8, ,8 1}&#10;print( 2 in s )">
            <a:extLst>
              <a:ext uri="{FF2B5EF4-FFF2-40B4-BE49-F238E27FC236}">
                <a16:creationId xmlns:a16="http://schemas.microsoft.com/office/drawing/2014/main" id="{41F8A266-3D8F-6912-D3C0-8DFFF3C7FA3B}"/>
              </a:ext>
            </a:extLst>
          </p:cNvPr>
          <p:cNvPicPr>
            <a:picLocks noChangeAspect="1"/>
          </p:cNvPicPr>
          <p:nvPr/>
        </p:nvPicPr>
        <p:blipFill>
          <a:blip r:embed="rId2"/>
          <a:srcRect r="16769"/>
          <a:stretch/>
        </p:blipFill>
        <p:spPr>
          <a:xfrm>
            <a:off x="611559" y="1544054"/>
            <a:ext cx="7944752" cy="1128870"/>
          </a:xfrm>
          <a:prstGeom prst="rect">
            <a:avLst/>
          </a:prstGeom>
        </p:spPr>
      </p:pic>
      <p:pic>
        <p:nvPicPr>
          <p:cNvPr id="16" name="Imagen 15" descr="s = {5, 4, 6, 8, ,8 1}&#10;b = {5, 3, 6, 3, 2 }&#10;print(a|b)">
            <a:extLst>
              <a:ext uri="{FF2B5EF4-FFF2-40B4-BE49-F238E27FC236}">
                <a16:creationId xmlns:a16="http://schemas.microsoft.com/office/drawing/2014/main" id="{C568D601-F5BA-E567-7283-CD40D827DB6D}"/>
              </a:ext>
            </a:extLst>
          </p:cNvPr>
          <p:cNvPicPr>
            <a:picLocks noChangeAspect="1"/>
          </p:cNvPicPr>
          <p:nvPr/>
        </p:nvPicPr>
        <p:blipFill>
          <a:blip r:embed="rId3"/>
          <a:srcRect r="11184"/>
          <a:stretch/>
        </p:blipFill>
        <p:spPr>
          <a:xfrm>
            <a:off x="611560" y="3750117"/>
            <a:ext cx="7944752" cy="1400370"/>
          </a:xfrm>
          <a:prstGeom prst="rect">
            <a:avLst/>
          </a:prstGeom>
        </p:spPr>
      </p:pic>
    </p:spTree>
    <p:extLst>
      <p:ext uri="{BB962C8B-B14F-4D97-AF65-F5344CB8AC3E}">
        <p14:creationId xmlns:p14="http://schemas.microsoft.com/office/powerpoint/2010/main" val="27065362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691B475C-BD37-377B-DC9F-997325138CB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0729048-BD9E-7F23-937C-680314F4D40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3DE87A2B-F4F7-4EB5-8238-6903AFAE159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243A1E80-926E-D86A-80E8-DC412739C376}"/>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5A495FEE-CE3C-2D9A-36C5-85A0AD91A33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E53E28B5-ABAE-0054-F3AD-F049908A645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5F9023ED-9EBD-6E32-181A-3DA1777D9B9A}"/>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4" name="3 CuadroTexto">
            <a:extLst>
              <a:ext uri="{FF2B5EF4-FFF2-40B4-BE49-F238E27FC236}">
                <a16:creationId xmlns:a16="http://schemas.microsoft.com/office/drawing/2014/main" id="{9DBCB0D6-26D5-CDFF-4D3E-AF68C310B340}"/>
              </a:ext>
            </a:extLst>
          </p:cNvPr>
          <p:cNvSpPr txBox="1"/>
          <p:nvPr/>
        </p:nvSpPr>
        <p:spPr>
          <a:xfrm>
            <a:off x="611559" y="908720"/>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Métodos de los sets.</a:t>
            </a:r>
          </a:p>
        </p:txBody>
      </p:sp>
      <p:sp>
        <p:nvSpPr>
          <p:cNvPr id="13" name="3 CuadroTexto">
            <a:extLst>
              <a:ext uri="{FF2B5EF4-FFF2-40B4-BE49-F238E27FC236}">
                <a16:creationId xmlns:a16="http://schemas.microsoft.com/office/drawing/2014/main" id="{59E87256-96F9-9947-8A9C-650992A06F71}"/>
              </a:ext>
            </a:extLst>
          </p:cNvPr>
          <p:cNvSpPr txBox="1"/>
          <p:nvPr/>
        </p:nvSpPr>
        <p:spPr>
          <a:xfrm>
            <a:off x="611559" y="1551998"/>
            <a:ext cx="7920880" cy="38869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.add</a:t>
            </a:r>
            <a:r>
              <a:rPr lang="es-ES" sz="1600" b="1" dirty="0">
                <a:latin typeface="Fira Code" pitchFamily="1" charset="0"/>
                <a:ea typeface="Fira Code" pitchFamily="1" charset="0"/>
                <a:cs typeface="Fira Code" pitchFamily="1" charset="0"/>
              </a:rPr>
              <a:t>(</a:t>
            </a:r>
            <a:r>
              <a:rPr lang="es-ES" sz="1600" b="1" dirty="0" err="1">
                <a:latin typeface="Fira Code" pitchFamily="1" charset="0"/>
                <a:ea typeface="Fira Code" pitchFamily="1" charset="0"/>
                <a:cs typeface="Fira Code" pitchFamily="1" charset="0"/>
              </a:rPr>
              <a:t>elem</a:t>
            </a:r>
            <a:r>
              <a:rPr lang="es-ES" sz="1600" b="1" dirty="0">
                <a:latin typeface="Fira Code" pitchFamily="1" charset="0"/>
                <a:ea typeface="Fira Code" pitchFamily="1" charset="0"/>
                <a:cs typeface="Fira Code" pitchFamily="1" charset="0"/>
              </a:rPr>
              <a:t>)</a:t>
            </a:r>
            <a:r>
              <a:rPr lang="es-ES" b="1" dirty="0">
                <a:latin typeface="Arial Nova Cond" panose="020B0604020202020204" pitchFamily="34" charset="0"/>
              </a:rPr>
              <a:t>: </a:t>
            </a:r>
            <a:r>
              <a:rPr lang="es-ES" dirty="0">
                <a:latin typeface="Arial Nova Cond" panose="020B0604020202020204" pitchFamily="34" charset="0"/>
              </a:rPr>
              <a:t>añade un elemento al set.</a:t>
            </a:r>
          </a:p>
        </p:txBody>
      </p:sp>
      <p:sp>
        <p:nvSpPr>
          <p:cNvPr id="15" name="3 CuadroTexto">
            <a:extLst>
              <a:ext uri="{FF2B5EF4-FFF2-40B4-BE49-F238E27FC236}">
                <a16:creationId xmlns:a16="http://schemas.microsoft.com/office/drawing/2014/main" id="{0E734725-6493-2DAE-B559-E6DAF70FC4BE}"/>
              </a:ext>
            </a:extLst>
          </p:cNvPr>
          <p:cNvSpPr txBox="1"/>
          <p:nvPr/>
        </p:nvSpPr>
        <p:spPr>
          <a:xfrm>
            <a:off x="621223" y="3904400"/>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.remove</a:t>
            </a:r>
            <a:r>
              <a:rPr lang="es-ES" sz="1600" b="1" dirty="0">
                <a:latin typeface="Fira Code" pitchFamily="1" charset="0"/>
                <a:ea typeface="Fira Code" pitchFamily="1" charset="0"/>
                <a:cs typeface="Fira Code" pitchFamily="1" charset="0"/>
              </a:rPr>
              <a:t>(</a:t>
            </a:r>
            <a:r>
              <a:rPr lang="es-ES" sz="1600" b="1" dirty="0" err="1">
                <a:latin typeface="Fira Code" pitchFamily="1" charset="0"/>
                <a:ea typeface="Fira Code" pitchFamily="1" charset="0"/>
                <a:cs typeface="Fira Code" pitchFamily="1" charset="0"/>
              </a:rPr>
              <a:t>elem</a:t>
            </a:r>
            <a:r>
              <a:rPr lang="es-ES" sz="1600" b="1" dirty="0">
                <a:latin typeface="Fira Code" pitchFamily="1" charset="0"/>
                <a:ea typeface="Fira Code" pitchFamily="1" charset="0"/>
                <a:cs typeface="Fira Code" pitchFamily="1" charset="0"/>
              </a:rPr>
              <a:t>)</a:t>
            </a:r>
            <a:r>
              <a:rPr lang="es-ES" b="1" dirty="0">
                <a:latin typeface="Arial Nova Cond" panose="020B0604020202020204" pitchFamily="34" charset="0"/>
              </a:rPr>
              <a:t>: </a:t>
            </a:r>
            <a:r>
              <a:rPr lang="es-ES" dirty="0">
                <a:latin typeface="Arial Nova Cond" panose="020B0604020202020204" pitchFamily="34" charset="0"/>
              </a:rPr>
              <a:t>elimina el elemento del set. Si no lo encontrara lanza una excepción</a:t>
            </a:r>
          </a:p>
        </p:txBody>
      </p:sp>
    </p:spTree>
    <p:extLst>
      <p:ext uri="{BB962C8B-B14F-4D97-AF65-F5344CB8AC3E}">
        <p14:creationId xmlns:p14="http://schemas.microsoft.com/office/powerpoint/2010/main" val="31943396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7FBD74ED-6820-0B05-7A4F-F3E3E5C3896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57D436D-DAFA-142B-19B4-A5F5B151FB8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F00D8A6A-1997-3241-B5CA-37E42E4F92E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D548146-6A19-D083-2B53-4141F59E3C01}"/>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FC986437-5575-8BE8-A1A0-61497E31BDCA}"/>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D47A2433-0FFE-5338-0380-86E82EFFB4A0}"/>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F91B0D3-7F9F-0271-A895-104F1BD9A64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429B17E-83E7-7F26-2BC9-45D1A23DFE9F}"/>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.discard</a:t>
            </a:r>
            <a:r>
              <a:rPr lang="es-ES" sz="1600" b="1" dirty="0">
                <a:latin typeface="Fira Code" pitchFamily="1" charset="0"/>
                <a:ea typeface="Fira Code" pitchFamily="1" charset="0"/>
                <a:cs typeface="Fira Code" pitchFamily="1" charset="0"/>
              </a:rPr>
              <a:t>(</a:t>
            </a:r>
            <a:r>
              <a:rPr lang="es-ES" sz="1600" b="1" dirty="0" err="1">
                <a:latin typeface="Fira Code" pitchFamily="1" charset="0"/>
                <a:ea typeface="Fira Code" pitchFamily="1" charset="0"/>
                <a:cs typeface="Fira Code" pitchFamily="1" charset="0"/>
              </a:rPr>
              <a:t>elem</a:t>
            </a:r>
            <a:r>
              <a:rPr lang="es-ES" sz="1600" b="1" dirty="0">
                <a:latin typeface="Fira Code" pitchFamily="1" charset="0"/>
                <a:ea typeface="Fira Code" pitchFamily="1" charset="0"/>
                <a:cs typeface="Fira Code" pitchFamily="1" charset="0"/>
              </a:rPr>
              <a:t>)</a:t>
            </a:r>
            <a:r>
              <a:rPr lang="es-ES" b="1" dirty="0">
                <a:latin typeface="Arial Nova Cond" panose="020B0604020202020204" pitchFamily="34" charset="0"/>
              </a:rPr>
              <a:t>: </a:t>
            </a:r>
            <a:r>
              <a:rPr lang="es-ES" dirty="0">
                <a:latin typeface="Arial Nova Cond" panose="020B0604020202020204" pitchFamily="34" charset="0"/>
              </a:rPr>
              <a:t>similar a </a:t>
            </a:r>
            <a:r>
              <a:rPr lang="es-ES" dirty="0" err="1">
                <a:latin typeface="Arial Nova Cond" panose="020B0604020202020204" pitchFamily="34" charset="0"/>
              </a:rPr>
              <a:t>remove</a:t>
            </a:r>
            <a:r>
              <a:rPr lang="es-ES" dirty="0">
                <a:latin typeface="Arial Nova Cond" panose="020B0604020202020204" pitchFamily="34" charset="0"/>
              </a:rPr>
              <a:t>(), pero no hace nada si no encuentra el elemento.</a:t>
            </a:r>
          </a:p>
        </p:txBody>
      </p:sp>
      <p:sp>
        <p:nvSpPr>
          <p:cNvPr id="11" name="3 CuadroTexto">
            <a:extLst>
              <a:ext uri="{FF2B5EF4-FFF2-40B4-BE49-F238E27FC236}">
                <a16:creationId xmlns:a16="http://schemas.microsoft.com/office/drawing/2014/main" id="{9DC87DD7-B0F9-B23D-9AE4-5276F7DD625C}"/>
              </a:ext>
            </a:extLst>
          </p:cNvPr>
          <p:cNvSpPr txBox="1"/>
          <p:nvPr/>
        </p:nvSpPr>
        <p:spPr>
          <a:xfrm>
            <a:off x="621223" y="3904400"/>
            <a:ext cx="7920880" cy="38869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.pop</a:t>
            </a:r>
            <a:r>
              <a:rPr lang="es-ES" sz="1600" b="1" dirty="0">
                <a:latin typeface="Fira Code" pitchFamily="1" charset="0"/>
                <a:ea typeface="Fira Code" pitchFamily="1" charset="0"/>
                <a:cs typeface="Fira Code" pitchFamily="1" charset="0"/>
              </a:rPr>
              <a:t>()</a:t>
            </a:r>
            <a:r>
              <a:rPr lang="es-ES" b="1" dirty="0">
                <a:latin typeface="Arial Nova Cond" panose="020B0604020202020204" pitchFamily="34" charset="0"/>
              </a:rPr>
              <a:t>: </a:t>
            </a:r>
            <a:r>
              <a:rPr lang="es-ES" dirty="0">
                <a:latin typeface="Arial Nova Cond" panose="020B0604020202020204" pitchFamily="34" charset="0"/>
              </a:rPr>
              <a:t>devuelve y elimina un elemento aleatorio del set.</a:t>
            </a:r>
          </a:p>
        </p:txBody>
      </p:sp>
    </p:spTree>
    <p:extLst>
      <p:ext uri="{BB962C8B-B14F-4D97-AF65-F5344CB8AC3E}">
        <p14:creationId xmlns:p14="http://schemas.microsoft.com/office/powerpoint/2010/main" val="21371955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AB15A77-3C9F-139B-8D41-31410B8596C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EBCAFEE-B7B1-D859-4109-860CD459EA2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2B707663-F399-CE87-7937-6255A3ED534E}"/>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71AB9AA-203D-10D4-4889-75F428186209}"/>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E977FC6B-10A6-E05F-632F-FB11B9E84F9C}"/>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413CA379-D437-2828-6E2E-5382E303806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2F29A220-20C9-4494-A639-A6409E17692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011FEB9-48B4-EBAE-DCB2-341C1056F781}"/>
              </a:ext>
            </a:extLst>
          </p:cNvPr>
          <p:cNvSpPr txBox="1"/>
          <p:nvPr/>
        </p:nvSpPr>
        <p:spPr>
          <a:xfrm>
            <a:off x="611559" y="908720"/>
            <a:ext cx="7920880" cy="38869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.clear</a:t>
            </a:r>
            <a:r>
              <a:rPr lang="es-ES" sz="1600" b="1" dirty="0">
                <a:latin typeface="Fira Code" pitchFamily="1" charset="0"/>
                <a:ea typeface="Fira Code" pitchFamily="1" charset="0"/>
                <a:cs typeface="Fira Code" pitchFamily="1" charset="0"/>
              </a:rPr>
              <a:t>()</a:t>
            </a:r>
            <a:r>
              <a:rPr lang="es-ES" b="1" dirty="0">
                <a:latin typeface="Arial Nova Cond" panose="020B0604020202020204" pitchFamily="34" charset="0"/>
              </a:rPr>
              <a:t>: </a:t>
            </a:r>
            <a:r>
              <a:rPr lang="es-ES" dirty="0">
                <a:latin typeface="Arial Nova Cond" panose="020B0604020202020204" pitchFamily="34" charset="0"/>
              </a:rPr>
              <a:t>elimina todos los elementos del set</a:t>
            </a:r>
          </a:p>
        </p:txBody>
      </p:sp>
      <p:sp>
        <p:nvSpPr>
          <p:cNvPr id="10" name="3 CuadroTexto">
            <a:extLst>
              <a:ext uri="{FF2B5EF4-FFF2-40B4-BE49-F238E27FC236}">
                <a16:creationId xmlns:a16="http://schemas.microsoft.com/office/drawing/2014/main" id="{26EC1A6E-0094-7DC9-16B8-E9BE512BBC00}"/>
              </a:ext>
            </a:extLst>
          </p:cNvPr>
          <p:cNvSpPr txBox="1"/>
          <p:nvPr/>
        </p:nvSpPr>
        <p:spPr>
          <a:xfrm>
            <a:off x="621223" y="3904400"/>
            <a:ext cx="7920880" cy="38869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.union</a:t>
            </a:r>
            <a:r>
              <a:rPr lang="es-ES" sz="1600" b="1" dirty="0">
                <a:latin typeface="Fira Code" pitchFamily="1" charset="0"/>
                <a:ea typeface="Fira Code" pitchFamily="1" charset="0"/>
                <a:cs typeface="Fira Code" pitchFamily="1" charset="0"/>
              </a:rPr>
              <a:t>(s1[, s2…])</a:t>
            </a:r>
            <a:r>
              <a:rPr lang="es-ES" b="1" dirty="0">
                <a:latin typeface="Arial Nova Cond" panose="020B0604020202020204" pitchFamily="34" charset="0"/>
              </a:rPr>
              <a:t>: </a:t>
            </a:r>
            <a:r>
              <a:rPr lang="es-ES" dirty="0">
                <a:latin typeface="Arial Nova Cond" panose="020B0604020202020204" pitchFamily="34" charset="0"/>
              </a:rPr>
              <a:t>devuelve la unión de dos o más sets</a:t>
            </a:r>
          </a:p>
        </p:txBody>
      </p:sp>
    </p:spTree>
    <p:extLst>
      <p:ext uri="{BB962C8B-B14F-4D97-AF65-F5344CB8AC3E}">
        <p14:creationId xmlns:p14="http://schemas.microsoft.com/office/powerpoint/2010/main" val="1389590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CCACD88C-BE7D-CF9A-AE84-11AF81BB6E7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D7065459-AB22-DD2E-57F6-BB6227EDB0C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A634B3A5-33C1-ED22-7C12-E13E77346A43}"/>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2F37372B-6C14-FDC2-30FC-1ACDE1EAF9BB}"/>
              </a:ext>
              <a:ext uri="{C183D7F6-B498-43B3-948B-1728B52AA6E4}">
                <adec:decorative xmlns:adec="http://schemas.microsoft.com/office/drawing/2017/decorative" val="1"/>
              </a:ext>
            </a:extLst>
          </p:cNvPr>
          <p:cNvSpPr txBox="1"/>
          <p:nvPr/>
        </p:nvSpPr>
        <p:spPr>
          <a:xfrm>
            <a:off x="1043608" y="7820"/>
            <a:ext cx="74411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SET</a:t>
            </a:r>
          </a:p>
        </p:txBody>
      </p:sp>
      <p:sp>
        <p:nvSpPr>
          <p:cNvPr id="6" name="21 CuadroTexto">
            <a:extLst>
              <a:ext uri="{FF2B5EF4-FFF2-40B4-BE49-F238E27FC236}">
                <a16:creationId xmlns:a16="http://schemas.microsoft.com/office/drawing/2014/main" id="{1D840BA1-46D2-C7B4-67A9-B3E465E4CDB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SET</a:t>
            </a:r>
          </a:p>
        </p:txBody>
      </p:sp>
      <p:sp>
        <p:nvSpPr>
          <p:cNvPr id="7" name="6 CuadroTexto">
            <a:extLst>
              <a:ext uri="{FF2B5EF4-FFF2-40B4-BE49-F238E27FC236}">
                <a16:creationId xmlns:a16="http://schemas.microsoft.com/office/drawing/2014/main" id="{916851A6-CFE2-C678-436C-68747F3D2DC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E57AADF8-D3B3-AD4C-6A1F-7F6E9BA73F5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790EAF7-B653-8708-C0B5-DA439FDB4C6E}"/>
              </a:ext>
            </a:extLst>
          </p:cNvPr>
          <p:cNvSpPr txBox="1"/>
          <p:nvPr/>
        </p:nvSpPr>
        <p:spPr>
          <a:xfrm>
            <a:off x="611559" y="908720"/>
            <a:ext cx="7920880" cy="38869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.intersection</a:t>
            </a:r>
            <a:r>
              <a:rPr lang="es-ES" sz="1600" b="1" dirty="0">
                <a:latin typeface="Fira Code" pitchFamily="1" charset="0"/>
                <a:ea typeface="Fira Code" pitchFamily="1" charset="0"/>
                <a:cs typeface="Fira Code" pitchFamily="1" charset="0"/>
              </a:rPr>
              <a:t>(s1[, s2…])</a:t>
            </a:r>
            <a:r>
              <a:rPr lang="es-ES" b="1" dirty="0">
                <a:latin typeface="Arial Nova Cond" panose="020B0604020202020204" pitchFamily="34" charset="0"/>
              </a:rPr>
              <a:t>: </a:t>
            </a:r>
            <a:r>
              <a:rPr lang="es-ES" dirty="0">
                <a:latin typeface="Arial Nova Cond" panose="020B0604020202020204" pitchFamily="34" charset="0"/>
              </a:rPr>
              <a:t>devuelve la intersección de dos o más sets</a:t>
            </a:r>
          </a:p>
        </p:txBody>
      </p:sp>
      <p:sp>
        <p:nvSpPr>
          <p:cNvPr id="10" name="3 CuadroTexto">
            <a:extLst>
              <a:ext uri="{FF2B5EF4-FFF2-40B4-BE49-F238E27FC236}">
                <a16:creationId xmlns:a16="http://schemas.microsoft.com/office/drawing/2014/main" id="{C28B9FB6-BFF9-A159-78D3-DD2626A99361}"/>
              </a:ext>
            </a:extLst>
          </p:cNvPr>
          <p:cNvSpPr txBox="1"/>
          <p:nvPr/>
        </p:nvSpPr>
        <p:spPr>
          <a:xfrm>
            <a:off x="621223" y="3904400"/>
            <a:ext cx="7920880" cy="388696"/>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sz="1600" dirty="0" err="1">
                <a:latin typeface="Fira Code" pitchFamily="1" charset="0"/>
                <a:ea typeface="Fira Code" pitchFamily="1" charset="0"/>
                <a:cs typeface="Fira Code" pitchFamily="1" charset="0"/>
              </a:rPr>
              <a:t>set</a:t>
            </a:r>
            <a:r>
              <a:rPr lang="es-ES" sz="1600" b="1" dirty="0" err="1">
                <a:latin typeface="Fira Code" pitchFamily="1" charset="0"/>
                <a:ea typeface="Fira Code" pitchFamily="1" charset="0"/>
                <a:cs typeface="Fira Code" pitchFamily="1" charset="0"/>
              </a:rPr>
              <a:t>.issubset</a:t>
            </a:r>
            <a:r>
              <a:rPr lang="es-ES" sz="1600" b="1" dirty="0">
                <a:latin typeface="Fira Code" pitchFamily="1" charset="0"/>
                <a:ea typeface="Fira Code" pitchFamily="1" charset="0"/>
                <a:cs typeface="Fira Code" pitchFamily="1" charset="0"/>
              </a:rPr>
              <a:t>(s)</a:t>
            </a:r>
            <a:r>
              <a:rPr lang="es-ES" b="1" dirty="0">
                <a:latin typeface="Arial Nova Cond" panose="020B0604020202020204" pitchFamily="34" charset="0"/>
              </a:rPr>
              <a:t>: </a:t>
            </a:r>
            <a:r>
              <a:rPr lang="es-ES" dirty="0">
                <a:latin typeface="Arial Nova Cond" panose="020B0604020202020204" pitchFamily="34" charset="0"/>
              </a:rPr>
              <a:t>indica si un set es subconjunto de otro</a:t>
            </a:r>
          </a:p>
        </p:txBody>
      </p:sp>
    </p:spTree>
    <p:extLst>
      <p:ext uri="{BB962C8B-B14F-4D97-AF65-F5344CB8AC3E}">
        <p14:creationId xmlns:p14="http://schemas.microsoft.com/office/powerpoint/2010/main" val="20768917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3214C-A902-9E26-B85C-20DD06FA532B}"/>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1CDFEC4C-91A5-BABD-5449-B03B11F96A77}"/>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7405C127-5CF2-DDD2-1A6F-E1113232A85B}"/>
              </a:ext>
            </a:extLst>
          </p:cNvPr>
          <p:cNvSpPr txBox="1"/>
          <p:nvPr/>
        </p:nvSpPr>
        <p:spPr>
          <a:xfrm>
            <a:off x="1572629" y="2690335"/>
            <a:ext cx="5998758"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MUTABILIDAD</a:t>
            </a:r>
          </a:p>
        </p:txBody>
      </p:sp>
    </p:spTree>
    <p:extLst>
      <p:ext uri="{BB962C8B-B14F-4D97-AF65-F5344CB8AC3E}">
        <p14:creationId xmlns:p14="http://schemas.microsoft.com/office/powerpoint/2010/main" val="15993797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F546C69F-B731-798F-3390-2A66E75AF04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A5FE172-591D-B108-7FB8-1622CC5D3D1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1A984DA-B3CD-7BA5-DC52-08CB2F7EF76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93174110-0537-7F9D-8731-C3374FFD5568}"/>
              </a:ext>
              <a:ext uri="{C183D7F6-B498-43B3-948B-1728B52AA6E4}">
                <adec:decorative xmlns:adec="http://schemas.microsoft.com/office/drawing/2017/decorative" val="1"/>
              </a:ext>
            </a:extLst>
          </p:cNvPr>
          <p:cNvSpPr txBox="1"/>
          <p:nvPr/>
        </p:nvSpPr>
        <p:spPr>
          <a:xfrm>
            <a:off x="1043608" y="7820"/>
            <a:ext cx="2233047"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MUTABILIDAD</a:t>
            </a:r>
          </a:p>
        </p:txBody>
      </p:sp>
      <p:sp>
        <p:nvSpPr>
          <p:cNvPr id="6" name="21 CuadroTexto">
            <a:extLst>
              <a:ext uri="{FF2B5EF4-FFF2-40B4-BE49-F238E27FC236}">
                <a16:creationId xmlns:a16="http://schemas.microsoft.com/office/drawing/2014/main" id="{3C65485B-7207-5144-FA4D-62ED31FB2FC9}"/>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MUTABILIDAD</a:t>
            </a:r>
          </a:p>
        </p:txBody>
      </p:sp>
      <p:sp>
        <p:nvSpPr>
          <p:cNvPr id="7" name="6 CuadroTexto">
            <a:extLst>
              <a:ext uri="{FF2B5EF4-FFF2-40B4-BE49-F238E27FC236}">
                <a16:creationId xmlns:a16="http://schemas.microsoft.com/office/drawing/2014/main" id="{F8239293-5247-19EE-BE71-0E28B2B5ABE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82923BB-9656-6257-1852-4140EFC38FA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8AFA2B0A-C937-2B24-3A48-7B3255EA7DA2}"/>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Python, todos los tipos de datos son objetos, ya sean enteros, cadenas o incluso funciones.</a:t>
            </a:r>
          </a:p>
        </p:txBody>
      </p:sp>
      <p:pic>
        <p:nvPicPr>
          <p:cNvPr id="12" name="Imagen 11" descr="def func():&#10;1tab return True&#10;print(type(func))&#10;print(type(6))">
            <a:extLst>
              <a:ext uri="{FF2B5EF4-FFF2-40B4-BE49-F238E27FC236}">
                <a16:creationId xmlns:a16="http://schemas.microsoft.com/office/drawing/2014/main" id="{AA6E5E02-7E72-FCDE-FEEA-74CCC650F8DB}"/>
              </a:ext>
            </a:extLst>
          </p:cNvPr>
          <p:cNvPicPr>
            <a:picLocks noChangeAspect="1"/>
          </p:cNvPicPr>
          <p:nvPr/>
        </p:nvPicPr>
        <p:blipFill>
          <a:blip r:embed="rId2"/>
          <a:srcRect r="20487"/>
          <a:stretch/>
        </p:blipFill>
        <p:spPr>
          <a:xfrm>
            <a:off x="539552" y="1974835"/>
            <a:ext cx="7930648" cy="1886213"/>
          </a:xfrm>
          <a:prstGeom prst="rect">
            <a:avLst/>
          </a:prstGeom>
        </p:spPr>
      </p:pic>
    </p:spTree>
    <p:extLst>
      <p:ext uri="{BB962C8B-B14F-4D97-AF65-F5344CB8AC3E}">
        <p14:creationId xmlns:p14="http://schemas.microsoft.com/office/powerpoint/2010/main" val="9155651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3A690E0-8627-6263-0209-0A467797EAA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1D6A21E0-07B6-B8FA-07E2-D2B22445AC6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A756B54F-80BB-5D19-2652-4FF620D2402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882764AD-F0F3-B2D9-6391-CEC4C9C19DD2}"/>
              </a:ext>
              <a:ext uri="{C183D7F6-B498-43B3-948B-1728B52AA6E4}">
                <adec:decorative xmlns:adec="http://schemas.microsoft.com/office/drawing/2017/decorative" val="1"/>
              </a:ext>
            </a:extLst>
          </p:cNvPr>
          <p:cNvSpPr txBox="1"/>
          <p:nvPr/>
        </p:nvSpPr>
        <p:spPr>
          <a:xfrm>
            <a:off x="1043608" y="7820"/>
            <a:ext cx="2233047"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MUTABILIDAD</a:t>
            </a:r>
          </a:p>
        </p:txBody>
      </p:sp>
      <p:sp>
        <p:nvSpPr>
          <p:cNvPr id="6" name="21 CuadroTexto">
            <a:extLst>
              <a:ext uri="{FF2B5EF4-FFF2-40B4-BE49-F238E27FC236}">
                <a16:creationId xmlns:a16="http://schemas.microsoft.com/office/drawing/2014/main" id="{1F50C7AE-0552-5C6B-1A30-B1E86E8B98C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MUTABILIDAD</a:t>
            </a:r>
          </a:p>
        </p:txBody>
      </p:sp>
      <p:sp>
        <p:nvSpPr>
          <p:cNvPr id="7" name="6 CuadroTexto">
            <a:extLst>
              <a:ext uri="{FF2B5EF4-FFF2-40B4-BE49-F238E27FC236}">
                <a16:creationId xmlns:a16="http://schemas.microsoft.com/office/drawing/2014/main" id="{93EEE973-5FF8-3D3E-8EA5-BFBCE0815BD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6C64723A-F5DA-968F-8BF5-2F078D101C5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46F56D94-4846-7838-B02C-9135B3BEC6F1}"/>
              </a:ext>
            </a:extLst>
          </p:cNvPr>
          <p:cNvSpPr txBox="1"/>
          <p:nvPr/>
        </p:nvSpPr>
        <p:spPr>
          <a:xfrm>
            <a:off x="611559" y="908720"/>
            <a:ext cx="7920880" cy="3847015"/>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Teniendo esto en cuenta, ¿cuándo consideramos que dos objetos son iguales? ¿En qué se diferencia un objeto de otro?</a:t>
            </a:r>
          </a:p>
          <a:p>
            <a:pPr algn="just">
              <a:lnSpc>
                <a:spcPct val="114000"/>
              </a:lnSpc>
              <a:spcAft>
                <a:spcPts val="600"/>
              </a:spcAft>
            </a:pPr>
            <a:r>
              <a:rPr lang="es-ES" dirty="0">
                <a:latin typeface="Arial Nova Cond" panose="020B0604020202020204" pitchFamily="34" charset="0"/>
              </a:rPr>
              <a:t>Para responder a estas preguntas necesitamos comprender tres conceptos: identidad, tipo y valor.</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Identidad</a:t>
            </a:r>
            <a:r>
              <a:rPr lang="es-ES" dirty="0">
                <a:latin typeface="Arial Nova Cond" panose="020B0604020202020204" pitchFamily="34" charset="0"/>
              </a:rPr>
              <a:t>: nunca cambia e identifica de manera unívoca el objeto. El operador </a:t>
            </a:r>
            <a:r>
              <a:rPr lang="es-ES" b="1" dirty="0" err="1">
                <a:latin typeface="Arial Nova Cond" panose="020B0604020202020204" pitchFamily="34" charset="0"/>
              </a:rPr>
              <a:t>is</a:t>
            </a:r>
            <a:r>
              <a:rPr lang="es-ES" dirty="0">
                <a:latin typeface="Arial Nova Cond" panose="020B0604020202020204" pitchFamily="34" charset="0"/>
              </a:rPr>
              <a:t> nos permite saber si dos objetos son en realidad el mismo, es decir, si dos variables hacen referencia al mismo objeto.</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Tipo</a:t>
            </a:r>
            <a:r>
              <a:rPr lang="es-ES" dirty="0">
                <a:latin typeface="Arial Nova Cond" panose="020B0604020202020204" pitchFamily="34" charset="0"/>
              </a:rPr>
              <a:t>: nos indica la clase a que pertenece un tipo de datos, como </a:t>
            </a:r>
            <a:r>
              <a:rPr lang="es-ES" i="1" dirty="0" err="1">
                <a:latin typeface="Arial Nova Cond" panose="020B0604020202020204" pitchFamily="34" charset="0"/>
              </a:rPr>
              <a:t>float</a:t>
            </a:r>
            <a:r>
              <a:rPr lang="es-ES" dirty="0">
                <a:latin typeface="Arial Nova Cond" panose="020B0604020202020204" pitchFamily="34" charset="0"/>
              </a:rPr>
              <a:t> o </a:t>
            </a:r>
            <a:r>
              <a:rPr lang="es-ES" i="1" dirty="0" err="1">
                <a:latin typeface="Arial Nova Cond" panose="020B0604020202020204" pitchFamily="34" charset="0"/>
              </a:rPr>
              <a:t>str</a:t>
            </a:r>
            <a:r>
              <a:rPr lang="es-ES" i="1" dirty="0">
                <a:latin typeface="Arial Nova Cond" panose="020B0604020202020204" pitchFamily="34" charset="0"/>
              </a:rPr>
              <a:t>.</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Valor: </a:t>
            </a:r>
            <a:r>
              <a:rPr lang="es-ES" dirty="0">
                <a:latin typeface="Arial Nova Cond" panose="020B0604020202020204" pitchFamily="34" charset="0"/>
              </a:rPr>
              <a:t>todo objeto tiene unas características particulares. Si estas características pueden ser modificadas diremos que es un tipo </a:t>
            </a:r>
            <a:r>
              <a:rPr lang="es-ES" b="1" dirty="0">
                <a:latin typeface="Arial Nova Cond" panose="020B0604020202020204" pitchFamily="34" charset="0"/>
              </a:rPr>
              <a:t>mutable</a:t>
            </a:r>
            <a:r>
              <a:rPr lang="es-ES" dirty="0">
                <a:latin typeface="Arial Nova Cond" panose="020B0604020202020204" pitchFamily="34" charset="0"/>
              </a:rPr>
              <a:t>, en caso contrario es </a:t>
            </a:r>
            <a:r>
              <a:rPr lang="es-ES" b="1" dirty="0">
                <a:latin typeface="Arial Nova Cond" panose="020B0604020202020204" pitchFamily="34" charset="0"/>
              </a:rPr>
              <a:t>inmutable</a:t>
            </a:r>
            <a:r>
              <a:rPr lang="es-ES" dirty="0">
                <a:latin typeface="Arial Nova Cond" panose="020B0604020202020204" pitchFamily="34" charset="0"/>
              </a:rPr>
              <a:t>.</a:t>
            </a:r>
          </a:p>
        </p:txBody>
      </p:sp>
    </p:spTree>
    <p:extLst>
      <p:ext uri="{BB962C8B-B14F-4D97-AF65-F5344CB8AC3E}">
        <p14:creationId xmlns:p14="http://schemas.microsoft.com/office/powerpoint/2010/main" val="34928212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 Rectángulo">
            <a:extLst>
              <a:ext uri="{FF2B5EF4-FFF2-40B4-BE49-F238E27FC236}">
                <a16:creationId xmlns:a16="http://schemas.microsoft.com/office/drawing/2014/main" id="{A866A88E-D7B2-D188-AAAD-69E1D1C0673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1CAF1E70-8310-4C26-E21F-3E6D5BB2D6A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7C273CBE-C9BE-EDB1-2E97-096029E72AC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FF886AB7-E01D-74F5-7941-9A74569C1BD4}"/>
              </a:ext>
              <a:ext uri="{C183D7F6-B498-43B3-948B-1728B52AA6E4}">
                <adec:decorative xmlns:adec="http://schemas.microsoft.com/office/drawing/2017/decorative" val="1"/>
              </a:ext>
            </a:extLst>
          </p:cNvPr>
          <p:cNvSpPr txBox="1"/>
          <p:nvPr/>
        </p:nvSpPr>
        <p:spPr>
          <a:xfrm>
            <a:off x="1043608" y="7820"/>
            <a:ext cx="2233047"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MUTABILIDAD</a:t>
            </a:r>
          </a:p>
        </p:txBody>
      </p:sp>
      <p:sp>
        <p:nvSpPr>
          <p:cNvPr id="8" name="21 CuadroTexto">
            <a:extLst>
              <a:ext uri="{FF2B5EF4-FFF2-40B4-BE49-F238E27FC236}">
                <a16:creationId xmlns:a16="http://schemas.microsoft.com/office/drawing/2014/main" id="{9491E335-D050-6494-A7C1-1257CE8D453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MUTABILIDAD</a:t>
            </a:r>
          </a:p>
        </p:txBody>
      </p:sp>
      <p:sp>
        <p:nvSpPr>
          <p:cNvPr id="9" name="6 CuadroTexto">
            <a:extLst>
              <a:ext uri="{FF2B5EF4-FFF2-40B4-BE49-F238E27FC236}">
                <a16:creationId xmlns:a16="http://schemas.microsoft.com/office/drawing/2014/main" id="{02FA1BCF-4574-7022-E26F-E005E712BCB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72158C6E-AF62-598C-69E4-5F28674F1EB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3A38EC27-4FDB-2211-AB9E-547BAA49B705}"/>
              </a:ext>
            </a:extLst>
          </p:cNvPr>
          <p:cNvSpPr txBox="1"/>
          <p:nvPr/>
        </p:nvSpPr>
        <p:spPr>
          <a:xfrm>
            <a:off x="611559" y="908720"/>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Podemos obtener el identificador de un objeto con la función </a:t>
            </a:r>
            <a:r>
              <a:rPr lang="es-ES" b="1" dirty="0">
                <a:latin typeface="Arial Nova Cond" panose="020B0604020202020204" pitchFamily="34" charset="0"/>
              </a:rPr>
              <a:t>id()</a:t>
            </a:r>
            <a:endParaRPr lang="es-ES" dirty="0">
              <a:latin typeface="Arial Nova Cond" panose="020B0604020202020204" pitchFamily="34" charset="0"/>
            </a:endParaRPr>
          </a:p>
        </p:txBody>
      </p:sp>
      <p:pic>
        <p:nvPicPr>
          <p:cNvPr id="3" name="Imagen 2" descr="a=512&#10;b=a&#10;c=512&#10;print(f'a: {a} - b: {b} - c: {c}')&#10;print(f'id(a): {id(a)} - id(b): {id(b)} - id(c): {id(c)}')">
            <a:extLst>
              <a:ext uri="{FF2B5EF4-FFF2-40B4-BE49-F238E27FC236}">
                <a16:creationId xmlns:a16="http://schemas.microsoft.com/office/drawing/2014/main" id="{BB4A8D0F-699D-49CB-590B-E24C10984575}"/>
              </a:ext>
            </a:extLst>
          </p:cNvPr>
          <p:cNvPicPr>
            <a:picLocks noChangeAspect="1"/>
          </p:cNvPicPr>
          <p:nvPr/>
        </p:nvPicPr>
        <p:blipFill>
          <a:blip r:embed="rId2"/>
          <a:srcRect r="34245"/>
          <a:stretch/>
        </p:blipFill>
        <p:spPr>
          <a:xfrm>
            <a:off x="607407" y="1772816"/>
            <a:ext cx="7920880" cy="2114846"/>
          </a:xfrm>
          <a:prstGeom prst="rect">
            <a:avLst/>
          </a:prstGeom>
        </p:spPr>
      </p:pic>
      <p:cxnSp>
        <p:nvCxnSpPr>
          <p:cNvPr id="12" name="Conector recto de flecha 11">
            <a:extLst>
              <a:ext uri="{FF2B5EF4-FFF2-40B4-BE49-F238E27FC236}">
                <a16:creationId xmlns:a16="http://schemas.microsoft.com/office/drawing/2014/main" id="{481764F9-C55B-016F-F13E-D06DE252126C}"/>
              </a:ext>
              <a:ext uri="{C183D7F6-B498-43B3-948B-1728B52AA6E4}">
                <adec:decorative xmlns:adec="http://schemas.microsoft.com/office/drawing/2017/decorative" val="1"/>
              </a:ext>
            </a:extLst>
          </p:cNvPr>
          <p:cNvCxnSpPr>
            <a:cxnSpLocks/>
            <a:stCxn id="13" idx="0"/>
          </p:cNvCxnSpPr>
          <p:nvPr/>
        </p:nvCxnSpPr>
        <p:spPr>
          <a:xfrm flipV="1">
            <a:off x="1878782" y="3925380"/>
            <a:ext cx="388962" cy="96462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3 CuadroTexto">
            <a:extLst>
              <a:ext uri="{FF2B5EF4-FFF2-40B4-BE49-F238E27FC236}">
                <a16:creationId xmlns:a16="http://schemas.microsoft.com/office/drawing/2014/main" id="{9861B78D-767B-EE4B-8F2C-74F9CF8625E5}"/>
              </a:ext>
            </a:extLst>
          </p:cNvPr>
          <p:cNvSpPr txBox="1"/>
          <p:nvPr/>
        </p:nvSpPr>
        <p:spPr>
          <a:xfrm>
            <a:off x="632271" y="4890000"/>
            <a:ext cx="2493021"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Aunque son dos variables diferentes referencian al mismo objeto</a:t>
            </a:r>
          </a:p>
        </p:txBody>
      </p:sp>
      <p:cxnSp>
        <p:nvCxnSpPr>
          <p:cNvPr id="15" name="Conector recto de flecha 14">
            <a:extLst>
              <a:ext uri="{FF2B5EF4-FFF2-40B4-BE49-F238E27FC236}">
                <a16:creationId xmlns:a16="http://schemas.microsoft.com/office/drawing/2014/main" id="{D22B07C0-8700-5BE6-F8CA-7CB6A4551BD7}"/>
              </a:ext>
              <a:ext uri="{C183D7F6-B498-43B3-948B-1728B52AA6E4}">
                <adec:decorative xmlns:adec="http://schemas.microsoft.com/office/drawing/2017/decorative" val="1"/>
              </a:ext>
            </a:extLst>
          </p:cNvPr>
          <p:cNvCxnSpPr>
            <a:cxnSpLocks/>
            <a:stCxn id="13" idx="0"/>
            <a:endCxn id="3" idx="2"/>
          </p:cNvCxnSpPr>
          <p:nvPr/>
        </p:nvCxnSpPr>
        <p:spPr>
          <a:xfrm flipV="1">
            <a:off x="1878782" y="3887662"/>
            <a:ext cx="2689065" cy="1002338"/>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3 CuadroTexto">
            <a:extLst>
              <a:ext uri="{FF2B5EF4-FFF2-40B4-BE49-F238E27FC236}">
                <a16:creationId xmlns:a16="http://schemas.microsoft.com/office/drawing/2014/main" id="{865A8F04-5075-F38F-B718-0AAE4927AFC5}"/>
              </a:ext>
            </a:extLst>
          </p:cNvPr>
          <p:cNvSpPr txBox="1"/>
          <p:nvPr/>
        </p:nvSpPr>
        <p:spPr>
          <a:xfrm>
            <a:off x="5652120" y="4881129"/>
            <a:ext cx="2493021"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Aunque tiene el mismo valor es un objeto diferente, luego tiene diferente identificador</a:t>
            </a:r>
          </a:p>
        </p:txBody>
      </p:sp>
      <p:cxnSp>
        <p:nvCxnSpPr>
          <p:cNvPr id="20" name="Conector recto de flecha 19">
            <a:extLst>
              <a:ext uri="{FF2B5EF4-FFF2-40B4-BE49-F238E27FC236}">
                <a16:creationId xmlns:a16="http://schemas.microsoft.com/office/drawing/2014/main" id="{D1D68CB1-AA19-AFD5-2A5D-CF99AD30AD88}"/>
              </a:ext>
              <a:ext uri="{C183D7F6-B498-43B3-948B-1728B52AA6E4}">
                <adec:decorative xmlns:adec="http://schemas.microsoft.com/office/drawing/2017/decorative" val="1"/>
              </a:ext>
            </a:extLst>
          </p:cNvPr>
          <p:cNvCxnSpPr>
            <a:cxnSpLocks/>
            <a:stCxn id="19" idx="0"/>
          </p:cNvCxnSpPr>
          <p:nvPr/>
        </p:nvCxnSpPr>
        <p:spPr>
          <a:xfrm flipV="1">
            <a:off x="6898631" y="3930873"/>
            <a:ext cx="385081" cy="95025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663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CAF9C838-4DA4-6D3C-E366-068E2F7ACD2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9435DAF8-5650-B78D-4451-E9C9A93EE95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4B38F0F5-4635-2E1B-3DA8-17FACC9FF584}"/>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4D6948E9-5E16-92CA-A98F-0549CAE47224}"/>
              </a:ext>
              <a:ext uri="{C183D7F6-B498-43B3-948B-1728B52AA6E4}">
                <adec:decorative xmlns:adec="http://schemas.microsoft.com/office/drawing/2017/decorative" val="1"/>
              </a:ext>
            </a:extLst>
          </p:cNvPr>
          <p:cNvSpPr txBox="1"/>
          <p:nvPr/>
        </p:nvSpPr>
        <p:spPr>
          <a:xfrm>
            <a:off x="1043608" y="7820"/>
            <a:ext cx="2233047"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MUTABILIDAD</a:t>
            </a:r>
          </a:p>
        </p:txBody>
      </p:sp>
      <p:sp>
        <p:nvSpPr>
          <p:cNvPr id="7" name="21 CuadroTexto">
            <a:extLst>
              <a:ext uri="{FF2B5EF4-FFF2-40B4-BE49-F238E27FC236}">
                <a16:creationId xmlns:a16="http://schemas.microsoft.com/office/drawing/2014/main" id="{BA92870C-D4F2-BA14-30D2-1A46F120EF83}"/>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MUTABILIDAD</a:t>
            </a:r>
          </a:p>
        </p:txBody>
      </p:sp>
      <p:sp>
        <p:nvSpPr>
          <p:cNvPr id="8" name="6 CuadroTexto">
            <a:extLst>
              <a:ext uri="{FF2B5EF4-FFF2-40B4-BE49-F238E27FC236}">
                <a16:creationId xmlns:a16="http://schemas.microsoft.com/office/drawing/2014/main" id="{681C59F0-3CCC-72ED-9585-E18C6E21A97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CDE7DB01-5127-BB84-9589-3867EE7C201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375051D7-50A9-50CD-F4F7-99FE03D74D1E}"/>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tipos de datos cuyo valor se puede modificar y siguen manteniendo su identificador se consideran </a:t>
            </a:r>
            <a:r>
              <a:rPr lang="es-ES" b="1" dirty="0">
                <a:latin typeface="Arial Nova Cond" panose="020B0604020202020204" pitchFamily="34" charset="0"/>
              </a:rPr>
              <a:t>mutables</a:t>
            </a:r>
            <a:r>
              <a:rPr lang="es-ES" dirty="0">
                <a:latin typeface="Arial Nova Cond" panose="020B0604020202020204" pitchFamily="34" charset="0"/>
              </a:rPr>
              <a:t>, el resto de tipos son </a:t>
            </a:r>
            <a:r>
              <a:rPr lang="es-ES" b="1" dirty="0">
                <a:latin typeface="Arial Nova Cond" panose="020B0604020202020204" pitchFamily="34" charset="0"/>
              </a:rPr>
              <a:t>inmutables</a:t>
            </a:r>
            <a:r>
              <a:rPr lang="es-ES" dirty="0">
                <a:latin typeface="Arial Nova Cond" panose="020B0604020202020204" pitchFamily="34" charset="0"/>
              </a:rPr>
              <a:t>.</a:t>
            </a:r>
          </a:p>
        </p:txBody>
      </p:sp>
      <p:pic>
        <p:nvPicPr>
          <p:cNvPr id="17" name="Imagen 16" descr="a=512&#10;pirnt(id(a))&#10;a=1024&#10;print(id(a))">
            <a:extLst>
              <a:ext uri="{FF2B5EF4-FFF2-40B4-BE49-F238E27FC236}">
                <a16:creationId xmlns:a16="http://schemas.microsoft.com/office/drawing/2014/main" id="{BE366E36-AA1D-087B-16EE-E54767B988FA}"/>
              </a:ext>
            </a:extLst>
          </p:cNvPr>
          <p:cNvPicPr>
            <a:picLocks noChangeAspect="1"/>
          </p:cNvPicPr>
          <p:nvPr/>
        </p:nvPicPr>
        <p:blipFill>
          <a:blip r:embed="rId2"/>
          <a:srcRect r="29319"/>
          <a:stretch/>
        </p:blipFill>
        <p:spPr>
          <a:xfrm>
            <a:off x="603969" y="1844824"/>
            <a:ext cx="7928470" cy="1843344"/>
          </a:xfrm>
          <a:prstGeom prst="rect">
            <a:avLst/>
          </a:prstGeom>
        </p:spPr>
      </p:pic>
      <p:sp>
        <p:nvSpPr>
          <p:cNvPr id="20" name="3 CuadroTexto">
            <a:extLst>
              <a:ext uri="{FF2B5EF4-FFF2-40B4-BE49-F238E27FC236}">
                <a16:creationId xmlns:a16="http://schemas.microsoft.com/office/drawing/2014/main" id="{437A0E44-C330-29B0-311E-AFEA4004F7DF}"/>
              </a:ext>
            </a:extLst>
          </p:cNvPr>
          <p:cNvSpPr txBox="1"/>
          <p:nvPr/>
        </p:nvSpPr>
        <p:spPr>
          <a:xfrm>
            <a:off x="4139952" y="2414196"/>
            <a:ext cx="2493021" cy="105381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Los enteros son inmutables, por lo que si cambio su valor realmente lo que hago es crear una nueva variable</a:t>
            </a:r>
          </a:p>
        </p:txBody>
      </p:sp>
      <p:pic>
        <p:nvPicPr>
          <p:cNvPr id="19" name="Imagen 18" descr="a=[12]&#10;print(id(a))&#10;a[0] = 128&#10;print(id(a))">
            <a:extLst>
              <a:ext uri="{FF2B5EF4-FFF2-40B4-BE49-F238E27FC236}">
                <a16:creationId xmlns:a16="http://schemas.microsoft.com/office/drawing/2014/main" id="{4F5CE469-5DDA-6013-8780-A1791EB414A1}"/>
              </a:ext>
            </a:extLst>
          </p:cNvPr>
          <p:cNvPicPr>
            <a:picLocks noChangeAspect="1"/>
          </p:cNvPicPr>
          <p:nvPr/>
        </p:nvPicPr>
        <p:blipFill>
          <a:blip r:embed="rId3"/>
          <a:srcRect r="25723"/>
          <a:stretch/>
        </p:blipFill>
        <p:spPr>
          <a:xfrm>
            <a:off x="603969" y="4192228"/>
            <a:ext cx="7928470" cy="1829055"/>
          </a:xfrm>
          <a:prstGeom prst="rect">
            <a:avLst/>
          </a:prstGeom>
        </p:spPr>
      </p:pic>
      <p:cxnSp>
        <p:nvCxnSpPr>
          <p:cNvPr id="21" name="Conector recto de flecha 20">
            <a:extLst>
              <a:ext uri="{FF2B5EF4-FFF2-40B4-BE49-F238E27FC236}">
                <a16:creationId xmlns:a16="http://schemas.microsoft.com/office/drawing/2014/main" id="{20145748-64F8-4E1F-D25E-574F9530DFDF}"/>
              </a:ext>
              <a:ext uri="{C183D7F6-B498-43B3-948B-1728B52AA6E4}">
                <adec:decorative xmlns:adec="http://schemas.microsoft.com/office/drawing/2017/decorative" val="1"/>
              </a:ext>
            </a:extLst>
          </p:cNvPr>
          <p:cNvCxnSpPr>
            <a:cxnSpLocks/>
          </p:cNvCxnSpPr>
          <p:nvPr/>
        </p:nvCxnSpPr>
        <p:spPr>
          <a:xfrm flipH="1" flipV="1">
            <a:off x="1979712" y="2756694"/>
            <a:ext cx="2160240" cy="3838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3 CuadroTexto">
            <a:extLst>
              <a:ext uri="{FF2B5EF4-FFF2-40B4-BE49-F238E27FC236}">
                <a16:creationId xmlns:a16="http://schemas.microsoft.com/office/drawing/2014/main" id="{76502E7C-B413-005B-BE46-0ABDEDFDC745}"/>
              </a:ext>
            </a:extLst>
          </p:cNvPr>
          <p:cNvSpPr txBox="1"/>
          <p:nvPr/>
        </p:nvSpPr>
        <p:spPr>
          <a:xfrm>
            <a:off x="3811288" y="4561938"/>
            <a:ext cx="2920952"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Las listas son mutables, por lo que, si modifico su valor, el objeto lista sigue siendo el mismo.</a:t>
            </a:r>
          </a:p>
        </p:txBody>
      </p:sp>
      <p:cxnSp>
        <p:nvCxnSpPr>
          <p:cNvPr id="24" name="Conector recto de flecha 23">
            <a:extLst>
              <a:ext uri="{FF2B5EF4-FFF2-40B4-BE49-F238E27FC236}">
                <a16:creationId xmlns:a16="http://schemas.microsoft.com/office/drawing/2014/main" id="{969EE09D-7C2F-A196-3E0A-66ACD131C882}"/>
              </a:ext>
              <a:ext uri="{C183D7F6-B498-43B3-948B-1728B52AA6E4}">
                <adec:decorative xmlns:adec="http://schemas.microsoft.com/office/drawing/2017/decorative" val="1"/>
              </a:ext>
            </a:extLst>
          </p:cNvPr>
          <p:cNvCxnSpPr>
            <a:cxnSpLocks/>
          </p:cNvCxnSpPr>
          <p:nvPr/>
        </p:nvCxnSpPr>
        <p:spPr>
          <a:xfrm flipH="1">
            <a:off x="2339752" y="4966055"/>
            <a:ext cx="1471536" cy="636955"/>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44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46295FB5-955C-8412-3957-45CF080C456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FD00B529-2D03-778A-02B1-9474A0870C2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25D25C19-6BBD-692D-3600-9F5621A46C9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4A2A65B6-7289-FBE8-9486-BF51B85B7E5B}"/>
              </a:ext>
              <a:ext uri="{C183D7F6-B498-43B3-948B-1728B52AA6E4}">
                <adec:decorative xmlns:adec="http://schemas.microsoft.com/office/drawing/2017/decorative" val="1"/>
              </a:ext>
            </a:extLst>
          </p:cNvPr>
          <p:cNvSpPr txBox="1"/>
          <p:nvPr/>
        </p:nvSpPr>
        <p:spPr>
          <a:xfrm>
            <a:off x="1043608" y="7820"/>
            <a:ext cx="473725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CARACTERÍSTICAS DE PYTHON</a:t>
            </a:r>
          </a:p>
        </p:txBody>
      </p:sp>
      <p:sp>
        <p:nvSpPr>
          <p:cNvPr id="6" name="21 CuadroTexto">
            <a:extLst>
              <a:ext uri="{FF2B5EF4-FFF2-40B4-BE49-F238E27FC236}">
                <a16:creationId xmlns:a16="http://schemas.microsoft.com/office/drawing/2014/main" id="{0E75975B-CD5C-5E61-2FD7-926E13F538B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7" name="6 CuadroTexto">
            <a:extLst>
              <a:ext uri="{FF2B5EF4-FFF2-40B4-BE49-F238E27FC236}">
                <a16:creationId xmlns:a16="http://schemas.microsoft.com/office/drawing/2014/main" id="{AF4142B0-DFD1-EF79-3812-9E6A8C9F50F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3D6C8405-DEF2-B4D4-6666-064453A076E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9A88A168-5F41-7990-9B50-5CD6587D214D}"/>
              </a:ext>
            </a:extLst>
          </p:cNvPr>
          <p:cNvSpPr txBox="1"/>
          <p:nvPr/>
        </p:nvSpPr>
        <p:spPr>
          <a:xfrm>
            <a:off x="611559" y="908720"/>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COMUNIDAD ACTIVA</a:t>
            </a:r>
          </a:p>
          <a:p>
            <a:pPr algn="just">
              <a:lnSpc>
                <a:spcPct val="114000"/>
              </a:lnSpc>
              <a:spcAft>
                <a:spcPts val="600"/>
              </a:spcAft>
            </a:pPr>
            <a:r>
              <a:rPr lang="es-ES" dirty="0">
                <a:latin typeface="Arial Nova Cond" panose="020B0604020202020204" pitchFamily="34" charset="0"/>
              </a:rPr>
              <a:t>Python cuenta con una gran y activa comunidad de desarrolladores que contribuyen con bibliotecas, </a:t>
            </a:r>
            <a:r>
              <a:rPr lang="es-ES" i="1" dirty="0" err="1">
                <a:latin typeface="Arial Nova Cond" panose="020B0604020202020204" pitchFamily="34" charset="0"/>
              </a:rPr>
              <a:t>frameworks</a:t>
            </a:r>
            <a:r>
              <a:rPr lang="es-ES" dirty="0">
                <a:latin typeface="Arial Nova Cond" panose="020B0604020202020204" pitchFamily="34" charset="0"/>
              </a:rPr>
              <a:t> y herramientas que amplían la funcionalidad del lenguaje y lo mantienen actualizado con las últimas tendencias tecnológicas.</a:t>
            </a:r>
          </a:p>
        </p:txBody>
      </p:sp>
      <p:sp>
        <p:nvSpPr>
          <p:cNvPr id="10" name="3 CuadroTexto">
            <a:extLst>
              <a:ext uri="{FF2B5EF4-FFF2-40B4-BE49-F238E27FC236}">
                <a16:creationId xmlns:a16="http://schemas.microsoft.com/office/drawing/2014/main" id="{1604A4DE-F769-3443-11E2-331CC289B25F}"/>
              </a:ext>
            </a:extLst>
          </p:cNvPr>
          <p:cNvSpPr txBox="1"/>
          <p:nvPr/>
        </p:nvSpPr>
        <p:spPr>
          <a:xfrm>
            <a:off x="611559" y="4759663"/>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FACILIDAD DE INTEGRACIÓN</a:t>
            </a:r>
          </a:p>
          <a:p>
            <a:pPr algn="just">
              <a:lnSpc>
                <a:spcPct val="114000"/>
              </a:lnSpc>
              <a:spcAft>
                <a:spcPts val="600"/>
              </a:spcAft>
            </a:pPr>
            <a:r>
              <a:rPr lang="es-ES" dirty="0">
                <a:latin typeface="Arial Nova Cond" panose="020B0604020202020204" pitchFamily="34" charset="0"/>
              </a:rPr>
              <a:t>Python se puede integrar fácilmente con otros lenguajes de programación, como C, C++, Java y .NET, lo que permite a los desarrolladores aprovechar el código existente y utilizar las fortalezas de cada lenguaje según sea necesario.</a:t>
            </a:r>
          </a:p>
        </p:txBody>
      </p:sp>
      <p:pic>
        <p:nvPicPr>
          <p:cNvPr id="12" name="Imagen 11">
            <a:extLst>
              <a:ext uri="{FF2B5EF4-FFF2-40B4-BE49-F238E27FC236}">
                <a16:creationId xmlns:a16="http://schemas.microsoft.com/office/drawing/2014/main" id="{07E7132E-F189-C293-0427-F8D5D78626F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03648" y="2375105"/>
            <a:ext cx="5868144" cy="2350039"/>
          </a:xfrm>
          <a:prstGeom prst="rect">
            <a:avLst/>
          </a:prstGeom>
        </p:spPr>
      </p:pic>
    </p:spTree>
    <p:extLst>
      <p:ext uri="{BB962C8B-B14F-4D97-AF65-F5344CB8AC3E}">
        <p14:creationId xmlns:p14="http://schemas.microsoft.com/office/powerpoint/2010/main" val="24634147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32DB5E54-1478-AE30-BEEA-C60FE22C153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7169A0D0-EB15-44EE-49CB-D6FB3F47552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0EC50D5C-AFA7-713B-DB87-3FBF44CB9FA8}"/>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FBF94EC5-3EF0-33D0-B4F0-691BBA87B59E}"/>
              </a:ext>
              <a:ext uri="{C183D7F6-B498-43B3-948B-1728B52AA6E4}">
                <adec:decorative xmlns:adec="http://schemas.microsoft.com/office/drawing/2017/decorative" val="1"/>
              </a:ext>
            </a:extLst>
          </p:cNvPr>
          <p:cNvSpPr txBox="1"/>
          <p:nvPr/>
        </p:nvSpPr>
        <p:spPr>
          <a:xfrm>
            <a:off x="1043608" y="7820"/>
            <a:ext cx="2233047"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MUTABILIDAD</a:t>
            </a:r>
          </a:p>
        </p:txBody>
      </p:sp>
      <p:sp>
        <p:nvSpPr>
          <p:cNvPr id="6" name="21 CuadroTexto">
            <a:extLst>
              <a:ext uri="{FF2B5EF4-FFF2-40B4-BE49-F238E27FC236}">
                <a16:creationId xmlns:a16="http://schemas.microsoft.com/office/drawing/2014/main" id="{576CD7EE-DDD0-B06E-D22C-39A5008AE94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MUTABILIDAD</a:t>
            </a:r>
          </a:p>
        </p:txBody>
      </p:sp>
      <p:sp>
        <p:nvSpPr>
          <p:cNvPr id="7" name="6 CuadroTexto">
            <a:extLst>
              <a:ext uri="{FF2B5EF4-FFF2-40B4-BE49-F238E27FC236}">
                <a16:creationId xmlns:a16="http://schemas.microsoft.com/office/drawing/2014/main" id="{12209CE7-6244-95F8-5DA3-5D45E605A8E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E166A224-51CB-9F52-3408-C5DFE56EB620}"/>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913818E-7C4C-5BD2-F541-CF8305360D62}"/>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operador igual (==) me indica si dos objetos tienen el mismo valor, pero si quiero saber si dos objetos son el mismo necesito el operador </a:t>
            </a:r>
            <a:r>
              <a:rPr lang="es-ES" b="1" dirty="0" err="1">
                <a:latin typeface="Arial Nova Cond" panose="020B0604020202020204" pitchFamily="34" charset="0"/>
              </a:rPr>
              <a:t>is</a:t>
            </a:r>
            <a:r>
              <a:rPr lang="es-ES" dirty="0">
                <a:latin typeface="Arial Nova Cond" panose="020B0604020202020204" pitchFamily="34" charset="0"/>
              </a:rPr>
              <a:t>.</a:t>
            </a:r>
          </a:p>
        </p:txBody>
      </p:sp>
      <p:pic>
        <p:nvPicPr>
          <p:cNvPr id="17" name="Imagen 16" descr="a=[127]&#10;b=[127]&#10;print(f&quot;a==b: {a==b}&quot;)&#10;print(f&quot;a is b: {a is b}&quot;)">
            <a:extLst>
              <a:ext uri="{FF2B5EF4-FFF2-40B4-BE49-F238E27FC236}">
                <a16:creationId xmlns:a16="http://schemas.microsoft.com/office/drawing/2014/main" id="{2DF871D1-04D8-3A2F-6D28-76962C191119}"/>
              </a:ext>
            </a:extLst>
          </p:cNvPr>
          <p:cNvPicPr>
            <a:picLocks noChangeAspect="1"/>
          </p:cNvPicPr>
          <p:nvPr/>
        </p:nvPicPr>
        <p:blipFill>
          <a:blip r:embed="rId2"/>
          <a:srcRect r="25595"/>
          <a:stretch/>
        </p:blipFill>
        <p:spPr>
          <a:xfrm>
            <a:off x="611560" y="1988840"/>
            <a:ext cx="7920880" cy="1814766"/>
          </a:xfrm>
          <a:prstGeom prst="rect">
            <a:avLst/>
          </a:prstGeom>
        </p:spPr>
      </p:pic>
    </p:spTree>
    <p:extLst>
      <p:ext uri="{BB962C8B-B14F-4D97-AF65-F5344CB8AC3E}">
        <p14:creationId xmlns:p14="http://schemas.microsoft.com/office/powerpoint/2010/main" val="39582340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3FA6494-83B9-42AB-8A18-EA1DE8900191}"/>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44F7C114-5E00-5425-1CC5-AC12765E5FA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99D1BC75-6C7D-731E-A0C2-38317D29576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E872D0C-31B1-6366-7068-EDF901D865FC}"/>
              </a:ext>
              <a:ext uri="{C183D7F6-B498-43B3-948B-1728B52AA6E4}">
                <adec:decorative xmlns:adec="http://schemas.microsoft.com/office/drawing/2017/decorative" val="1"/>
              </a:ext>
            </a:extLst>
          </p:cNvPr>
          <p:cNvSpPr txBox="1"/>
          <p:nvPr/>
        </p:nvSpPr>
        <p:spPr>
          <a:xfrm>
            <a:off x="1043608" y="7820"/>
            <a:ext cx="2233047"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MUTABILIDAD</a:t>
            </a:r>
          </a:p>
        </p:txBody>
      </p:sp>
      <p:sp>
        <p:nvSpPr>
          <p:cNvPr id="6" name="21 CuadroTexto">
            <a:extLst>
              <a:ext uri="{FF2B5EF4-FFF2-40B4-BE49-F238E27FC236}">
                <a16:creationId xmlns:a16="http://schemas.microsoft.com/office/drawing/2014/main" id="{D6E6141A-334B-D515-1315-95D86D411BA2}"/>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MUTABILIDAD</a:t>
            </a:r>
          </a:p>
        </p:txBody>
      </p:sp>
      <p:sp>
        <p:nvSpPr>
          <p:cNvPr id="7" name="6 CuadroTexto">
            <a:extLst>
              <a:ext uri="{FF2B5EF4-FFF2-40B4-BE49-F238E27FC236}">
                <a16:creationId xmlns:a16="http://schemas.microsoft.com/office/drawing/2014/main" id="{2754D6E8-F59B-EA8C-03B1-E9F9CB1D067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FCE5EEAD-16CC-22BA-BAEE-0AFF27CB89F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93E473AE-BFE7-03C2-0593-0F8DFF3A6678}"/>
              </a:ext>
            </a:extLst>
          </p:cNvPr>
          <p:cNvSpPr txBox="1"/>
          <p:nvPr/>
        </p:nvSpPr>
        <p:spPr>
          <a:xfrm>
            <a:off x="611559" y="908720"/>
            <a:ext cx="3816425" cy="273773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Elementos mutables</a:t>
            </a:r>
            <a:r>
              <a:rPr lang="es-ES" dirty="0">
                <a:latin typeface="Arial Nova Cond" panose="020B0604020202020204" pitchFamily="34" charset="0"/>
              </a:rPr>
              <a:t>:</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Listas</a:t>
            </a:r>
          </a:p>
          <a:p>
            <a:pPr marL="285750" indent="-285750" algn="just">
              <a:lnSpc>
                <a:spcPct val="114000"/>
              </a:lnSpc>
              <a:spcAft>
                <a:spcPts val="600"/>
              </a:spcAft>
              <a:buFont typeface="Arial" panose="020B0604020202020204" pitchFamily="34" charset="0"/>
              <a:buChar char="•"/>
            </a:pPr>
            <a:r>
              <a:rPr lang="es-ES" dirty="0" err="1">
                <a:latin typeface="Arial Nova Cond" panose="020B0604020202020204" pitchFamily="34" charset="0"/>
              </a:rPr>
              <a:t>Bytearray</a:t>
            </a:r>
            <a:endParaRPr lang="es-ES" dirty="0">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dirty="0" err="1">
                <a:latin typeface="Arial Nova Cond" panose="020B0604020202020204" pitchFamily="34" charset="0"/>
              </a:rPr>
              <a:t>Memoryview</a:t>
            </a:r>
            <a:endParaRPr lang="es-ES" dirty="0">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Diccionarios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Sets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Clases definidas por el usuario</a:t>
            </a:r>
          </a:p>
        </p:txBody>
      </p:sp>
      <p:sp>
        <p:nvSpPr>
          <p:cNvPr id="12" name="3 CuadroTexto">
            <a:extLst>
              <a:ext uri="{FF2B5EF4-FFF2-40B4-BE49-F238E27FC236}">
                <a16:creationId xmlns:a16="http://schemas.microsoft.com/office/drawing/2014/main" id="{998772EC-7D54-89E8-0EAF-5D677E613AA3}"/>
              </a:ext>
            </a:extLst>
          </p:cNvPr>
          <p:cNvSpPr txBox="1"/>
          <p:nvPr/>
        </p:nvSpPr>
        <p:spPr>
          <a:xfrm>
            <a:off x="4716015" y="908720"/>
            <a:ext cx="3816425" cy="391594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Elementos inmutables: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Booleanos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Complejos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Enteros</a:t>
            </a:r>
          </a:p>
          <a:p>
            <a:pPr marL="285750" indent="-285750" algn="just">
              <a:lnSpc>
                <a:spcPct val="114000"/>
              </a:lnSpc>
              <a:spcAft>
                <a:spcPts val="600"/>
              </a:spcAft>
              <a:buFont typeface="Arial" panose="020B0604020202020204" pitchFamily="34" charset="0"/>
              <a:buChar char="•"/>
            </a:pPr>
            <a:r>
              <a:rPr lang="es-ES" dirty="0" err="1">
                <a:latin typeface="Arial Nova Cond" panose="020B0604020202020204" pitchFamily="34" charset="0"/>
              </a:rPr>
              <a:t>Float</a:t>
            </a:r>
            <a:endParaRPr lang="es-ES" dirty="0">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dirty="0" err="1">
                <a:latin typeface="Arial Nova Cond" panose="020B0604020202020204" pitchFamily="34" charset="0"/>
              </a:rPr>
              <a:t>Frozenset</a:t>
            </a:r>
            <a:endParaRPr lang="es-ES" dirty="0">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Cadenas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Tuplas</a:t>
            </a:r>
          </a:p>
          <a:p>
            <a:pPr marL="285750" indent="-285750" algn="just">
              <a:lnSpc>
                <a:spcPct val="114000"/>
              </a:lnSpc>
              <a:spcAft>
                <a:spcPts val="600"/>
              </a:spcAft>
              <a:buFont typeface="Arial" panose="020B0604020202020204" pitchFamily="34" charset="0"/>
              <a:buChar char="•"/>
            </a:pPr>
            <a:r>
              <a:rPr lang="es-ES" dirty="0" err="1">
                <a:latin typeface="Arial Nova Cond" panose="020B0604020202020204" pitchFamily="34" charset="0"/>
              </a:rPr>
              <a:t>Range</a:t>
            </a:r>
            <a:endParaRPr lang="es-ES" dirty="0">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Bytes</a:t>
            </a:r>
          </a:p>
        </p:txBody>
      </p:sp>
      <p:sp>
        <p:nvSpPr>
          <p:cNvPr id="13" name="3 CuadroTexto">
            <a:extLst>
              <a:ext uri="{FF2B5EF4-FFF2-40B4-BE49-F238E27FC236}">
                <a16:creationId xmlns:a16="http://schemas.microsoft.com/office/drawing/2014/main" id="{966343DC-2B97-8AC2-B4D7-94AE7245C78E}"/>
              </a:ext>
            </a:extLst>
          </p:cNvPr>
          <p:cNvSpPr txBox="1"/>
          <p:nvPr/>
        </p:nvSpPr>
        <p:spPr>
          <a:xfrm>
            <a:off x="611559" y="5013176"/>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elementos </a:t>
            </a:r>
            <a:r>
              <a:rPr lang="es-ES" b="1" dirty="0">
                <a:latin typeface="Arial Nova Cond" panose="020B0604020202020204" pitchFamily="34" charset="0"/>
              </a:rPr>
              <a:t>inmutables</a:t>
            </a:r>
            <a:r>
              <a:rPr lang="es-ES" dirty="0">
                <a:latin typeface="Arial Nova Cond" panose="020B0604020202020204" pitchFamily="34" charset="0"/>
              </a:rPr>
              <a:t> son </a:t>
            </a:r>
            <a:r>
              <a:rPr lang="es-ES" b="1" dirty="0">
                <a:latin typeface="Arial Nova Cond" panose="020B0604020202020204" pitchFamily="34" charset="0"/>
              </a:rPr>
              <a:t>más rápidos de acceder</a:t>
            </a:r>
            <a:r>
              <a:rPr lang="es-ES" dirty="0">
                <a:latin typeface="Arial Nova Cond" panose="020B0604020202020204" pitchFamily="34" charset="0"/>
              </a:rPr>
              <a:t>, pero más lentos de modificar (ya que realmente estamos creando un objeto nuevo), así que hay que pensar bien qué uso vamos a dar a un objeto cuando creamos objetos que tienen ambas variantes (</a:t>
            </a:r>
            <a:r>
              <a:rPr lang="es-ES" dirty="0" err="1">
                <a:latin typeface="Arial Nova Cond" panose="020B0604020202020204" pitchFamily="34" charset="0"/>
              </a:rPr>
              <a:t>p.e</a:t>
            </a:r>
            <a:r>
              <a:rPr lang="es-ES" dirty="0">
                <a:latin typeface="Arial Nova Cond" panose="020B0604020202020204" pitchFamily="34" charset="0"/>
              </a:rPr>
              <a:t>. listas y tuplas)</a:t>
            </a:r>
          </a:p>
        </p:txBody>
      </p:sp>
    </p:spTree>
    <p:extLst>
      <p:ext uri="{BB962C8B-B14F-4D97-AF65-F5344CB8AC3E}">
        <p14:creationId xmlns:p14="http://schemas.microsoft.com/office/powerpoint/2010/main" val="32024079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Rectángulo">
            <a:extLst>
              <a:ext uri="{FF2B5EF4-FFF2-40B4-BE49-F238E27FC236}">
                <a16:creationId xmlns:a16="http://schemas.microsoft.com/office/drawing/2014/main" id="{DA8A128B-7320-2BD5-71B4-7CD8EDD60A03}"/>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2068EDEF-A477-96F0-107F-E9DE6121282E}"/>
              </a:ext>
            </a:extLst>
          </p:cNvPr>
          <p:cNvSpPr txBox="1"/>
          <p:nvPr/>
        </p:nvSpPr>
        <p:spPr>
          <a:xfrm>
            <a:off x="268190" y="5740514"/>
            <a:ext cx="4303809" cy="784830"/>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FUNCIONES</a:t>
            </a:r>
          </a:p>
        </p:txBody>
      </p:sp>
      <p:pic>
        <p:nvPicPr>
          <p:cNvPr id="5" name="Imagen 4" descr="Icono&#10;&#10;Descripción generada automáticamente">
            <a:extLst>
              <a:ext uri="{FF2B5EF4-FFF2-40B4-BE49-F238E27FC236}">
                <a16:creationId xmlns:a16="http://schemas.microsoft.com/office/drawing/2014/main" id="{66DE7371-A745-7FAF-5EF9-413F617343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6" name="1 CuadroTexto">
            <a:extLst>
              <a:ext uri="{FF2B5EF4-FFF2-40B4-BE49-F238E27FC236}">
                <a16:creationId xmlns:a16="http://schemas.microsoft.com/office/drawing/2014/main" id="{94AE5592-E75A-20C2-9B09-E513460DAE85}"/>
              </a:ext>
            </a:extLst>
          </p:cNvPr>
          <p:cNvSpPr txBox="1"/>
          <p:nvPr/>
        </p:nvSpPr>
        <p:spPr>
          <a:xfrm>
            <a:off x="268191" y="272642"/>
            <a:ext cx="1353256"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5</a:t>
            </a:r>
          </a:p>
        </p:txBody>
      </p:sp>
    </p:spTree>
    <p:extLst>
      <p:ext uri="{BB962C8B-B14F-4D97-AF65-F5344CB8AC3E}">
        <p14:creationId xmlns:p14="http://schemas.microsoft.com/office/powerpoint/2010/main" val="24812984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0ACE609E-7D23-6AB1-19DA-69AE220165F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41F8EB16-84C4-4107-7C56-162A32B451E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888979A-6740-12BC-0C65-5351C6D6638D}"/>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C58F7993-FC8A-BDE9-2D32-34E78276BCC9}"/>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6" name="21 CuadroTexto">
            <a:extLst>
              <a:ext uri="{FF2B5EF4-FFF2-40B4-BE49-F238E27FC236}">
                <a16:creationId xmlns:a16="http://schemas.microsoft.com/office/drawing/2014/main" id="{61819971-E423-5DE0-7D0D-8056104DA81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7" name="6 CuadroTexto">
            <a:extLst>
              <a:ext uri="{FF2B5EF4-FFF2-40B4-BE49-F238E27FC236}">
                <a16:creationId xmlns:a16="http://schemas.microsoft.com/office/drawing/2014/main" id="{4A957986-50C4-F8EB-C1B5-4D986EBFC86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1F37A63-8618-2CAA-E8BD-FD0D62D3D296}"/>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CD33C4F2-37E8-3964-F322-2BF377146302}"/>
              </a:ext>
            </a:extLst>
          </p:cNvPr>
          <p:cNvSpPr txBox="1"/>
          <p:nvPr/>
        </p:nvSpPr>
        <p:spPr>
          <a:xfrm>
            <a:off x="611559" y="887234"/>
            <a:ext cx="8064900" cy="179837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funciones en Python se crean con la palabra reservada </a:t>
            </a:r>
            <a:r>
              <a:rPr lang="es-ES" b="1" dirty="0" err="1">
                <a:latin typeface="Arial Nova Cond" panose="020B0604020202020204" pitchFamily="34" charset="0"/>
              </a:rPr>
              <a:t>def</a:t>
            </a:r>
            <a:r>
              <a:rPr lang="es-ES" b="1" dirty="0">
                <a:latin typeface="Arial Nova Cond" panose="020B0604020202020204" pitchFamily="34" charset="0"/>
              </a:rPr>
              <a:t>, </a:t>
            </a:r>
            <a:r>
              <a:rPr lang="es-ES" dirty="0">
                <a:latin typeface="Arial Nova Cond" panose="020B0604020202020204" pitchFamily="34" charset="0"/>
              </a:rPr>
              <a:t>seguida del nombre de la función y luego la lista de parámetros que admite entre paréntesis, finalizando con el carácter dos puntos.</a:t>
            </a:r>
          </a:p>
          <a:p>
            <a:pPr algn="just">
              <a:lnSpc>
                <a:spcPct val="114000"/>
              </a:lnSpc>
              <a:spcAft>
                <a:spcPts val="600"/>
              </a:spcAft>
            </a:pPr>
            <a:r>
              <a:rPr lang="es-ES" dirty="0">
                <a:latin typeface="Arial Nova Cond" panose="020B0604020202020204" pitchFamily="34" charset="0"/>
              </a:rPr>
              <a:t>El bloque de código del cuerpo de la función se distingue por el </a:t>
            </a:r>
            <a:r>
              <a:rPr lang="es-ES" dirty="0" err="1">
                <a:latin typeface="Arial Nova Cond" panose="020B0604020202020204" pitchFamily="34" charset="0"/>
              </a:rPr>
              <a:t>indentado</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El valor devuelto por la función se indica mediante la sentencia </a:t>
            </a:r>
            <a:r>
              <a:rPr lang="es-ES" b="1" dirty="0" err="1">
                <a:latin typeface="Arial Nova Cond" panose="020B0604020202020204" pitchFamily="34" charset="0"/>
              </a:rPr>
              <a:t>return</a:t>
            </a:r>
            <a:endParaRPr lang="es-ES" dirty="0">
              <a:latin typeface="Arial Nova Cond" panose="020B0604020202020204" pitchFamily="34" charset="0"/>
            </a:endParaRPr>
          </a:p>
        </p:txBody>
      </p:sp>
      <p:pic>
        <p:nvPicPr>
          <p:cNvPr id="12" name="Imagen 11" descr="def is_even(num):&#10;1tab return num%2 != 0">
            <a:extLst>
              <a:ext uri="{FF2B5EF4-FFF2-40B4-BE49-F238E27FC236}">
                <a16:creationId xmlns:a16="http://schemas.microsoft.com/office/drawing/2014/main" id="{A36921D3-DC24-543C-EF69-29B079C3B6E7}"/>
              </a:ext>
            </a:extLst>
          </p:cNvPr>
          <p:cNvPicPr>
            <a:picLocks noChangeAspect="1"/>
          </p:cNvPicPr>
          <p:nvPr/>
        </p:nvPicPr>
        <p:blipFill rotWithShape="1">
          <a:blip r:embed="rId2"/>
          <a:srcRect l="9877" t="20887" r="9414" b="20591"/>
          <a:stretch/>
        </p:blipFill>
        <p:spPr>
          <a:xfrm>
            <a:off x="2145051" y="3212976"/>
            <a:ext cx="4853898" cy="1584176"/>
          </a:xfrm>
          <a:prstGeom prst="rect">
            <a:avLst/>
          </a:prstGeom>
        </p:spPr>
      </p:pic>
    </p:spTree>
    <p:extLst>
      <p:ext uri="{BB962C8B-B14F-4D97-AF65-F5344CB8AC3E}">
        <p14:creationId xmlns:p14="http://schemas.microsoft.com/office/powerpoint/2010/main" val="21300416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9328F112-E92D-6439-2CFD-CF82D18BA97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F512D1D-203B-F4CC-18C7-CDD94486721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487295D-9582-CF5C-BDB5-F2F7BBAA7CE1}"/>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8B7AEAE-4EC7-BE5E-FCA2-4B28F45A8B68}"/>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6" name="21 CuadroTexto">
            <a:extLst>
              <a:ext uri="{FF2B5EF4-FFF2-40B4-BE49-F238E27FC236}">
                <a16:creationId xmlns:a16="http://schemas.microsoft.com/office/drawing/2014/main" id="{C844F016-B9F4-5A0A-321B-F8D6C7B81BB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7" name="6 CuadroTexto">
            <a:extLst>
              <a:ext uri="{FF2B5EF4-FFF2-40B4-BE49-F238E27FC236}">
                <a16:creationId xmlns:a16="http://schemas.microsoft.com/office/drawing/2014/main" id="{83BDF25A-986D-D5AE-E427-BFE7655AA51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3F15208E-FE83-FE14-BF4F-0061A249E4F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FF066919-DC0B-9E0F-D86B-5B484A95C619}"/>
              </a:ext>
            </a:extLst>
          </p:cNvPr>
          <p:cNvSpPr txBox="1"/>
          <p:nvPr/>
        </p:nvSpPr>
        <p:spPr>
          <a:xfrm>
            <a:off x="611559" y="887234"/>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Se puede indicar un </a:t>
            </a:r>
            <a:r>
              <a:rPr lang="es-ES" b="1" dirty="0">
                <a:latin typeface="Arial Nova Cond" panose="020B0604020202020204" pitchFamily="34" charset="0"/>
              </a:rPr>
              <a:t>valor por defecto </a:t>
            </a:r>
            <a:r>
              <a:rPr lang="es-ES" dirty="0">
                <a:latin typeface="Arial Nova Cond" panose="020B0604020202020204" pitchFamily="34" charset="0"/>
              </a:rPr>
              <a:t>para los argumentos utilizando el carácter igual</a:t>
            </a:r>
          </a:p>
        </p:txBody>
      </p:sp>
      <p:pic>
        <p:nvPicPr>
          <p:cNvPr id="24" name="Imagen 23" descr="def saluda( nombre=&quot;desconocido&quot;):&#10;1tab print(&quot;Hola &quot; + nombre)">
            <a:extLst>
              <a:ext uri="{FF2B5EF4-FFF2-40B4-BE49-F238E27FC236}">
                <a16:creationId xmlns:a16="http://schemas.microsoft.com/office/drawing/2014/main" id="{91C63048-8AEE-11BE-0F3A-C9EDD0E29ED0}"/>
              </a:ext>
            </a:extLst>
          </p:cNvPr>
          <p:cNvPicPr>
            <a:picLocks noChangeAspect="1"/>
          </p:cNvPicPr>
          <p:nvPr/>
        </p:nvPicPr>
        <p:blipFill rotWithShape="1">
          <a:blip r:embed="rId2"/>
          <a:srcRect l="9877" t="21538" r="9414" b="22702"/>
          <a:stretch/>
        </p:blipFill>
        <p:spPr>
          <a:xfrm>
            <a:off x="2217060" y="1765885"/>
            <a:ext cx="4853898" cy="1368152"/>
          </a:xfrm>
          <a:prstGeom prst="rect">
            <a:avLst/>
          </a:prstGeom>
        </p:spPr>
      </p:pic>
    </p:spTree>
    <p:extLst>
      <p:ext uri="{BB962C8B-B14F-4D97-AF65-F5344CB8AC3E}">
        <p14:creationId xmlns:p14="http://schemas.microsoft.com/office/powerpoint/2010/main" val="9370343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9AA0E2E6-3D12-7BD4-C605-4D1748E8E15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E234DC29-0A55-2F11-D46F-D8C1CA3B65A2}"/>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2398FD5-7A0F-D398-E450-EF8E9DFDA70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B210A1C-7D92-E56D-D468-42D723077F5F}"/>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6" name="21 CuadroTexto">
            <a:extLst>
              <a:ext uri="{FF2B5EF4-FFF2-40B4-BE49-F238E27FC236}">
                <a16:creationId xmlns:a16="http://schemas.microsoft.com/office/drawing/2014/main" id="{2227F80D-8F5F-1D68-4DD7-5C7BE19733CC}"/>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7" name="6 CuadroTexto">
            <a:extLst>
              <a:ext uri="{FF2B5EF4-FFF2-40B4-BE49-F238E27FC236}">
                <a16:creationId xmlns:a16="http://schemas.microsoft.com/office/drawing/2014/main" id="{27E20AFE-852E-D567-32DF-8BFC2CD09FC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4A4A3905-FF84-EF42-A32B-34915580132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D3193D84-A987-95F4-E470-9C1FA8038892}"/>
              </a:ext>
            </a:extLst>
          </p:cNvPr>
          <p:cNvSpPr txBox="1"/>
          <p:nvPr/>
        </p:nvSpPr>
        <p:spPr>
          <a:xfrm>
            <a:off x="611559" y="887234"/>
            <a:ext cx="8064900" cy="2114169"/>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Cuando invocamos una función hay dos formas de tratar los parámetros: posicionales y por nombre.</a:t>
            </a:r>
          </a:p>
          <a:p>
            <a:pPr algn="just">
              <a:lnSpc>
                <a:spcPct val="114000"/>
              </a:lnSpc>
              <a:spcAft>
                <a:spcPts val="600"/>
              </a:spcAft>
            </a:pPr>
            <a:r>
              <a:rPr lang="es-ES" b="1" dirty="0">
                <a:latin typeface="Arial Nova Cond" panose="020B0604020202020204" pitchFamily="34" charset="0"/>
              </a:rPr>
              <a:t>Argumentos posicionales</a:t>
            </a:r>
            <a:endParaRPr lang="es-ES" dirty="0">
              <a:latin typeface="Arial Nova Cond" panose="020B0604020202020204" pitchFamily="34" charset="0"/>
            </a:endParaRPr>
          </a:p>
          <a:p>
            <a:pPr algn="just">
              <a:lnSpc>
                <a:spcPct val="114000"/>
              </a:lnSpc>
              <a:spcAft>
                <a:spcPts val="600"/>
              </a:spcAft>
            </a:pPr>
            <a:r>
              <a:rPr lang="es-ES" dirty="0">
                <a:latin typeface="Arial Nova Cond" panose="020B0604020202020204" pitchFamily="34" charset="0"/>
              </a:rPr>
              <a:t>Es como estamos acostumbrados en cualquier lenguaje de programación, los parámetros se indican en la llamada en el mismo orden en que están en la declaración de la función.</a:t>
            </a:r>
          </a:p>
        </p:txBody>
      </p:sp>
      <p:pic>
        <p:nvPicPr>
          <p:cNvPr id="12" name="Imagen 11" descr="def potencia(a, b):&#10;1tab return a**b&#10;&#10;potencia(3, 6)">
            <a:extLst>
              <a:ext uri="{FF2B5EF4-FFF2-40B4-BE49-F238E27FC236}">
                <a16:creationId xmlns:a16="http://schemas.microsoft.com/office/drawing/2014/main" id="{BBE486BC-9A46-8484-BB18-BFB655904850}"/>
              </a:ext>
            </a:extLst>
          </p:cNvPr>
          <p:cNvPicPr>
            <a:picLocks noChangeAspect="1"/>
          </p:cNvPicPr>
          <p:nvPr/>
        </p:nvPicPr>
        <p:blipFill>
          <a:blip r:embed="rId2"/>
          <a:srcRect r="36940"/>
          <a:stretch/>
        </p:blipFill>
        <p:spPr>
          <a:xfrm>
            <a:off x="539552" y="3336637"/>
            <a:ext cx="8136907" cy="1686161"/>
          </a:xfrm>
          <a:prstGeom prst="rect">
            <a:avLst/>
          </a:prstGeom>
        </p:spPr>
      </p:pic>
      <p:cxnSp>
        <p:nvCxnSpPr>
          <p:cNvPr id="14" name="Conector: curvado 13">
            <a:extLst>
              <a:ext uri="{FF2B5EF4-FFF2-40B4-BE49-F238E27FC236}">
                <a16:creationId xmlns:a16="http://schemas.microsoft.com/office/drawing/2014/main" id="{8C1D346C-BC87-CE40-414D-1D4E4A2036CA}"/>
              </a:ext>
              <a:ext uri="{C183D7F6-B498-43B3-948B-1728B52AA6E4}">
                <adec:decorative xmlns:adec="http://schemas.microsoft.com/office/drawing/2017/decorative" val="1"/>
              </a:ext>
            </a:extLst>
          </p:cNvPr>
          <p:cNvCxnSpPr>
            <a:cxnSpLocks/>
          </p:cNvCxnSpPr>
          <p:nvPr/>
        </p:nvCxnSpPr>
        <p:spPr>
          <a:xfrm rot="5400000" flipH="1" flipV="1">
            <a:off x="1583668" y="3825044"/>
            <a:ext cx="504056" cy="288032"/>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a:extLst>
              <a:ext uri="{FF2B5EF4-FFF2-40B4-BE49-F238E27FC236}">
                <a16:creationId xmlns:a16="http://schemas.microsoft.com/office/drawing/2014/main" id="{4ED252E9-2AF3-BD2F-1A08-3C7712F695DC}"/>
              </a:ext>
              <a:ext uri="{C183D7F6-B498-43B3-948B-1728B52AA6E4}">
                <adec:decorative xmlns:adec="http://schemas.microsoft.com/office/drawing/2017/decorative" val="1"/>
              </a:ext>
            </a:extLst>
          </p:cNvPr>
          <p:cNvCxnSpPr>
            <a:cxnSpLocks/>
          </p:cNvCxnSpPr>
          <p:nvPr/>
        </p:nvCxnSpPr>
        <p:spPr>
          <a:xfrm rot="5400000" flipH="1" flipV="1">
            <a:off x="1878592" y="3848781"/>
            <a:ext cx="582157" cy="318660"/>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3532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59E0F6D-EDF3-CAA6-CB69-7C8CC2ED38C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A7B528F-4963-9EC0-A752-F792870E722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0E6BF83D-50A0-A47D-04BC-EB06769B74D3}"/>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8B307995-6DA7-5520-6542-551B6778373C}"/>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6" name="21 CuadroTexto">
            <a:extLst>
              <a:ext uri="{FF2B5EF4-FFF2-40B4-BE49-F238E27FC236}">
                <a16:creationId xmlns:a16="http://schemas.microsoft.com/office/drawing/2014/main" id="{4B593E5A-67F6-C177-B9FF-685FD44D029A}"/>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7" name="6 CuadroTexto">
            <a:extLst>
              <a:ext uri="{FF2B5EF4-FFF2-40B4-BE49-F238E27FC236}">
                <a16:creationId xmlns:a16="http://schemas.microsoft.com/office/drawing/2014/main" id="{5A38C49D-0E89-BA91-9101-D6AB7B44D8F7}"/>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52E01D38-C442-8D6C-4DDE-534A793105FA}"/>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ADC02D8-B1B2-F003-B2CD-9DC58B47861D}"/>
              </a:ext>
            </a:extLst>
          </p:cNvPr>
          <p:cNvSpPr txBox="1"/>
          <p:nvPr/>
        </p:nvSpPr>
        <p:spPr>
          <a:xfrm>
            <a:off x="611559" y="887234"/>
            <a:ext cx="806490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Argumentos por nombre</a:t>
            </a:r>
            <a:endParaRPr lang="es-ES" dirty="0">
              <a:latin typeface="Arial Nova Cond" panose="020B0604020202020204" pitchFamily="34" charset="0"/>
            </a:endParaRPr>
          </a:p>
          <a:p>
            <a:pPr algn="just">
              <a:lnSpc>
                <a:spcPct val="114000"/>
              </a:lnSpc>
              <a:spcAft>
                <a:spcPts val="600"/>
              </a:spcAft>
            </a:pPr>
            <a:r>
              <a:rPr lang="es-ES" dirty="0">
                <a:latin typeface="Arial Nova Cond" panose="020B0604020202020204" pitchFamily="34" charset="0"/>
              </a:rPr>
              <a:t>En este caso, al invocar la función, se indica el nombre de cada parámetro y su valor separados por el símbolo igual. De esta forma, los argumentos se pueden indicar en cualquier orden.</a:t>
            </a:r>
          </a:p>
        </p:txBody>
      </p:sp>
      <p:pic>
        <p:nvPicPr>
          <p:cNvPr id="14" name="Imagen 13" descr="def potencia(base, exponente):&#10;1tab return base**exponente&#10;&#10;potencia(exponente=6, base=3)">
            <a:extLst>
              <a:ext uri="{FF2B5EF4-FFF2-40B4-BE49-F238E27FC236}">
                <a16:creationId xmlns:a16="http://schemas.microsoft.com/office/drawing/2014/main" id="{2423ED4A-1743-CA3F-83C1-FC5869264788}"/>
              </a:ext>
            </a:extLst>
          </p:cNvPr>
          <p:cNvPicPr>
            <a:picLocks noChangeAspect="1"/>
          </p:cNvPicPr>
          <p:nvPr/>
        </p:nvPicPr>
        <p:blipFill>
          <a:blip r:embed="rId2"/>
          <a:srcRect r="13983"/>
          <a:stretch/>
        </p:blipFill>
        <p:spPr>
          <a:xfrm>
            <a:off x="539552" y="2608749"/>
            <a:ext cx="8136907" cy="1714740"/>
          </a:xfrm>
          <a:prstGeom prst="rect">
            <a:avLst/>
          </a:prstGeom>
        </p:spPr>
      </p:pic>
    </p:spTree>
    <p:extLst>
      <p:ext uri="{BB962C8B-B14F-4D97-AF65-F5344CB8AC3E}">
        <p14:creationId xmlns:p14="http://schemas.microsoft.com/office/powerpoint/2010/main" val="8642608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577ACAEC-02C7-7684-9BCD-9435488BBDD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7459BCF6-4438-EA04-11F5-3B6E2B794A9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007AB350-4230-735E-884D-1D8AADFA945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A1EF2EB-FEBF-3A66-A277-5A76A6CE9004}"/>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6" name="21 CuadroTexto">
            <a:extLst>
              <a:ext uri="{FF2B5EF4-FFF2-40B4-BE49-F238E27FC236}">
                <a16:creationId xmlns:a16="http://schemas.microsoft.com/office/drawing/2014/main" id="{5A19673C-4240-034D-6D36-8C10F0C31A3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7" name="6 CuadroTexto">
            <a:extLst>
              <a:ext uri="{FF2B5EF4-FFF2-40B4-BE49-F238E27FC236}">
                <a16:creationId xmlns:a16="http://schemas.microsoft.com/office/drawing/2014/main" id="{BF150B95-F1F8-62D4-8F01-861925EBD2C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67F809CA-1812-A639-B863-9535F252959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0DDA41C5-AB7B-4848-A9EB-A7A47304AD21}"/>
              </a:ext>
            </a:extLst>
          </p:cNvPr>
          <p:cNvSpPr txBox="1"/>
          <p:nvPr/>
        </p:nvSpPr>
        <p:spPr>
          <a:xfrm>
            <a:off x="611559" y="887234"/>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es posible recibir en la función un </a:t>
            </a:r>
            <a:r>
              <a:rPr lang="es-ES" b="1" dirty="0">
                <a:latin typeface="Arial Nova Cond" panose="020B0604020202020204" pitchFamily="34" charset="0"/>
              </a:rPr>
              <a:t>número variable de argumentos con nombre</a:t>
            </a:r>
            <a:r>
              <a:rPr lang="es-ES" dirty="0">
                <a:latin typeface="Arial Nova Cond" panose="020B0604020202020204" pitchFamily="34" charset="0"/>
              </a:rPr>
              <a:t>, es decir, los recibiríamos en un diccionario en lugar de en una tupla. Esto se hace con el doble ** y, por costumbre, se suele llamar </a:t>
            </a:r>
            <a:r>
              <a:rPr lang="es-ES" b="1" dirty="0">
                <a:latin typeface="Arial Nova Cond" panose="020B0604020202020204" pitchFamily="34" charset="0"/>
              </a:rPr>
              <a:t>**</a:t>
            </a:r>
            <a:r>
              <a:rPr lang="es-ES" b="1" dirty="0" err="1">
                <a:latin typeface="Arial Nova Cond" panose="020B0604020202020204" pitchFamily="34" charset="0"/>
              </a:rPr>
              <a:t>kwargs</a:t>
            </a:r>
            <a:endParaRPr lang="es-ES" b="1" dirty="0">
              <a:latin typeface="Arial Nova Cond" panose="020B0604020202020204" pitchFamily="34" charset="0"/>
            </a:endParaRPr>
          </a:p>
        </p:txBody>
      </p:sp>
      <p:pic>
        <p:nvPicPr>
          <p:cNvPr id="16" name="Imagen 15" descr="def set_data( **kwargs ):&#10;1tab print(kwargs)&#10;&#10;set_data(nombre=&quot;victor&quot;, apellidos=&quot;González&quot;)">
            <a:extLst>
              <a:ext uri="{FF2B5EF4-FFF2-40B4-BE49-F238E27FC236}">
                <a16:creationId xmlns:a16="http://schemas.microsoft.com/office/drawing/2014/main" id="{14A0C60D-2473-AE95-7820-6246AACE2D8D}"/>
              </a:ext>
            </a:extLst>
          </p:cNvPr>
          <p:cNvPicPr>
            <a:picLocks noChangeAspect="1"/>
          </p:cNvPicPr>
          <p:nvPr/>
        </p:nvPicPr>
        <p:blipFill>
          <a:blip r:embed="rId2"/>
          <a:srcRect r="25163"/>
          <a:stretch/>
        </p:blipFill>
        <p:spPr>
          <a:xfrm>
            <a:off x="538454" y="2565540"/>
            <a:ext cx="8138005" cy="1643292"/>
          </a:xfrm>
          <a:prstGeom prst="rect">
            <a:avLst/>
          </a:prstGeom>
        </p:spPr>
      </p:pic>
    </p:spTree>
    <p:extLst>
      <p:ext uri="{BB962C8B-B14F-4D97-AF65-F5344CB8AC3E}">
        <p14:creationId xmlns:p14="http://schemas.microsoft.com/office/powerpoint/2010/main" val="3333438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a:extLst>
              <a:ext uri="{FF2B5EF4-FFF2-40B4-BE49-F238E27FC236}">
                <a16:creationId xmlns:a16="http://schemas.microsoft.com/office/drawing/2014/main" id="{2298FEC8-CF3E-9A32-EA73-2AA772F0675C}"/>
              </a:ext>
            </a:extLst>
          </p:cNvPr>
          <p:cNvSpPr txBox="1"/>
          <p:nvPr/>
        </p:nvSpPr>
        <p:spPr>
          <a:xfrm>
            <a:off x="611559" y="887234"/>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Fíjate que todos estos tipos de parámetros se pueden combinar</a:t>
            </a:r>
            <a:endParaRPr lang="es-ES" b="1" dirty="0">
              <a:latin typeface="Arial Nova Cond" panose="020B0604020202020204" pitchFamily="34" charset="0"/>
            </a:endParaRPr>
          </a:p>
        </p:txBody>
      </p:sp>
      <p:sp>
        <p:nvSpPr>
          <p:cNvPr id="5" name="5 Rectángulo">
            <a:extLst>
              <a:ext uri="{FF2B5EF4-FFF2-40B4-BE49-F238E27FC236}">
                <a16:creationId xmlns:a16="http://schemas.microsoft.com/office/drawing/2014/main" id="{71A240CA-3B3C-09E6-8FEE-89FD9ADA12E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6 Rectángulo">
            <a:extLst>
              <a:ext uri="{FF2B5EF4-FFF2-40B4-BE49-F238E27FC236}">
                <a16:creationId xmlns:a16="http://schemas.microsoft.com/office/drawing/2014/main" id="{48019837-A742-6005-76E8-A3C1472F04A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8 Rectángulo">
            <a:extLst>
              <a:ext uri="{FF2B5EF4-FFF2-40B4-BE49-F238E27FC236}">
                <a16:creationId xmlns:a16="http://schemas.microsoft.com/office/drawing/2014/main" id="{8F78C211-DF0D-33DD-CACE-6166093228B2}"/>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10 CuadroTexto">
            <a:extLst>
              <a:ext uri="{FF2B5EF4-FFF2-40B4-BE49-F238E27FC236}">
                <a16:creationId xmlns:a16="http://schemas.microsoft.com/office/drawing/2014/main" id="{E1D4A894-DAD4-06E5-0196-F4F490C23791}"/>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9" name="21 CuadroTexto">
            <a:extLst>
              <a:ext uri="{FF2B5EF4-FFF2-40B4-BE49-F238E27FC236}">
                <a16:creationId xmlns:a16="http://schemas.microsoft.com/office/drawing/2014/main" id="{D548B0AF-2D48-A17C-1DBF-7F20B488677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10" name="6 CuadroTexto">
            <a:extLst>
              <a:ext uri="{FF2B5EF4-FFF2-40B4-BE49-F238E27FC236}">
                <a16:creationId xmlns:a16="http://schemas.microsoft.com/office/drawing/2014/main" id="{2F03E743-D5CB-AA94-B4E2-5BAF05956D70}"/>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1" name="10 CuadroTexto">
            <a:extLst>
              <a:ext uri="{FF2B5EF4-FFF2-40B4-BE49-F238E27FC236}">
                <a16:creationId xmlns:a16="http://schemas.microsoft.com/office/drawing/2014/main" id="{93E407C4-2313-5DFB-E0A5-4CC4C94451F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3" name="Imagen 12" descr="def ejemplo_funcion(a, b, *args, c=10, d=20, **kwargs):&#10;1tab # a y b son posicionales obligatorios&#10;1tab print(f&quot;Posicionales obligatorios: a={a}, b={b}&quot;)&#10;1tab # args es una tupla que captura argumentos posicionales adicionales&#10;1tab print(f&quot;Argumentos posicionales adicionales (args): {args}&quot;)&#10;1tab # c y d son parámetros por nombre (con valores por defecto)&#10;1tab print(f&quot;Parámetros por nombre: c={c}, d={d}&quot;)&#10;1tab # kwargs es un diccionario que captura argumentos con nombre adicionales&#10;1tab print(f&quot;Argumentos con nombre adicionales (kwargs): {kwargs}&quot;)&#10;&#10;# Llamada a la función&#10;ejemplo_funcion(1, 2, 3, 4, 5, c=30, d=40, f=50)">
            <a:extLst>
              <a:ext uri="{FF2B5EF4-FFF2-40B4-BE49-F238E27FC236}">
                <a16:creationId xmlns:a16="http://schemas.microsoft.com/office/drawing/2014/main" id="{496ACCF2-6955-EB0C-B21F-E176204128D8}"/>
              </a:ext>
            </a:extLst>
          </p:cNvPr>
          <p:cNvPicPr>
            <a:picLocks noChangeAspect="1"/>
          </p:cNvPicPr>
          <p:nvPr/>
        </p:nvPicPr>
        <p:blipFill>
          <a:blip r:embed="rId2"/>
          <a:srcRect r="33008"/>
          <a:stretch/>
        </p:blipFill>
        <p:spPr>
          <a:xfrm>
            <a:off x="539552" y="1490957"/>
            <a:ext cx="8136907" cy="4458323"/>
          </a:xfrm>
          <a:prstGeom prst="rect">
            <a:avLst/>
          </a:prstGeom>
        </p:spPr>
      </p:pic>
    </p:spTree>
    <p:extLst>
      <p:ext uri="{BB962C8B-B14F-4D97-AF65-F5344CB8AC3E}">
        <p14:creationId xmlns:p14="http://schemas.microsoft.com/office/powerpoint/2010/main" val="14773546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2D47920D-27CD-D68C-3D62-FEAC1B80C756}"/>
              </a:ext>
            </a:extLst>
          </p:cNvPr>
          <p:cNvSpPr txBox="1"/>
          <p:nvPr/>
        </p:nvSpPr>
        <p:spPr>
          <a:xfrm>
            <a:off x="611559" y="887234"/>
            <a:ext cx="806490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igual que con casi todos los lenguajes de programación, la sentencia </a:t>
            </a:r>
            <a:r>
              <a:rPr lang="es-ES" b="1" dirty="0" err="1">
                <a:latin typeface="Arial Nova Cond" panose="020B0604020202020204" pitchFamily="34" charset="0"/>
              </a:rPr>
              <a:t>return</a:t>
            </a:r>
            <a:r>
              <a:rPr lang="es-ES" dirty="0">
                <a:latin typeface="Arial Nova Cond" panose="020B0604020202020204" pitchFamily="34" charset="0"/>
              </a:rPr>
              <a:t> sirve para salir de la función y también para devolver uno o varios parámetros.</a:t>
            </a:r>
          </a:p>
          <a:p>
            <a:pPr algn="just">
              <a:lnSpc>
                <a:spcPct val="114000"/>
              </a:lnSpc>
              <a:spcAft>
                <a:spcPts val="600"/>
              </a:spcAft>
            </a:pPr>
            <a:r>
              <a:rPr lang="es-ES" dirty="0">
                <a:latin typeface="Arial Nova Cond" panose="020B0604020202020204" pitchFamily="34" charset="0"/>
              </a:rPr>
              <a:t>Algo interesante en Python es que podemos </a:t>
            </a:r>
            <a:r>
              <a:rPr lang="es-ES" b="1" dirty="0">
                <a:latin typeface="Arial Nova Cond" panose="020B0604020202020204" pitchFamily="34" charset="0"/>
              </a:rPr>
              <a:t>devolver varios valores </a:t>
            </a:r>
            <a:r>
              <a:rPr lang="es-ES" dirty="0">
                <a:latin typeface="Arial Nova Cond" panose="020B0604020202020204" pitchFamily="34" charset="0"/>
              </a:rPr>
              <a:t>separándolos por comas. Esto hará que devuelva una tupla que podrá ser recogida en varias variables mediante el desempaquetado.</a:t>
            </a:r>
          </a:p>
        </p:txBody>
      </p:sp>
      <p:sp>
        <p:nvSpPr>
          <p:cNvPr id="3" name="5 Rectángulo">
            <a:extLst>
              <a:ext uri="{FF2B5EF4-FFF2-40B4-BE49-F238E27FC236}">
                <a16:creationId xmlns:a16="http://schemas.microsoft.com/office/drawing/2014/main" id="{DAF65EA0-A622-2D34-074E-CD128A016BB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FEA55A97-E7AA-10BA-9500-B3145A330CD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0CE17942-0E7A-CE3C-A1DD-F3A4482F37D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15330B2C-6664-33B8-1385-B67E7E0A5096}"/>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7" name="21 CuadroTexto">
            <a:extLst>
              <a:ext uri="{FF2B5EF4-FFF2-40B4-BE49-F238E27FC236}">
                <a16:creationId xmlns:a16="http://schemas.microsoft.com/office/drawing/2014/main" id="{58415706-0FE7-F9AD-5A6F-6BC0D31F46E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8" name="6 CuadroTexto">
            <a:extLst>
              <a:ext uri="{FF2B5EF4-FFF2-40B4-BE49-F238E27FC236}">
                <a16:creationId xmlns:a16="http://schemas.microsoft.com/office/drawing/2014/main" id="{5226B890-CD3B-0081-D782-2FAA135A939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0361DAED-E6E3-D898-1AC5-3D41D6A24906}"/>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def suma_y_media(a, b, c):&#10;1tab suma = a+b+c&#10;1tab media = suma/3&#10;1tab return suma, media&#10;&#10;suma, media = suma_y_media(9, 6, 3)&#10;print(suma)&#10;print(media)&#10;valores = suma_y_media(7, 6, 8)&#10;print(valores)">
            <a:extLst>
              <a:ext uri="{FF2B5EF4-FFF2-40B4-BE49-F238E27FC236}">
                <a16:creationId xmlns:a16="http://schemas.microsoft.com/office/drawing/2014/main" id="{63B5E0A0-88CA-E4AF-58E6-EE1676FC28B9}"/>
              </a:ext>
            </a:extLst>
          </p:cNvPr>
          <p:cNvPicPr>
            <a:picLocks noChangeAspect="1"/>
          </p:cNvPicPr>
          <p:nvPr/>
        </p:nvPicPr>
        <p:blipFill>
          <a:blip r:embed="rId2"/>
          <a:srcRect r="29899"/>
          <a:stretch/>
        </p:blipFill>
        <p:spPr>
          <a:xfrm>
            <a:off x="572638" y="2732250"/>
            <a:ext cx="8103821" cy="3372321"/>
          </a:xfrm>
          <a:prstGeom prst="rect">
            <a:avLst/>
          </a:prstGeom>
        </p:spPr>
      </p:pic>
    </p:spTree>
    <p:extLst>
      <p:ext uri="{BB962C8B-B14F-4D97-AF65-F5344CB8AC3E}">
        <p14:creationId xmlns:p14="http://schemas.microsoft.com/office/powerpoint/2010/main" val="64092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99577-B030-D43C-51F0-EBA06D812CC0}"/>
            </a:ext>
          </a:extLst>
        </p:cNvPr>
        <p:cNvGrpSpPr/>
        <p:nvPr/>
      </p:nvGrpSpPr>
      <p:grpSpPr>
        <a:xfrm>
          <a:off x="0" y="0"/>
          <a:ext cx="0" cy="0"/>
          <a:chOff x="0" y="0"/>
          <a:chExt cx="0" cy="0"/>
        </a:xfrm>
      </p:grpSpPr>
      <p:sp>
        <p:nvSpPr>
          <p:cNvPr id="13" name="2 Rectángulo">
            <a:extLst>
              <a:ext uri="{FF2B5EF4-FFF2-40B4-BE49-F238E27FC236}">
                <a16:creationId xmlns:a16="http://schemas.microsoft.com/office/drawing/2014/main" id="{444E2406-9FDE-34F8-214C-1C9BEEB4DFA0}"/>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3D6274B-D640-E8C9-69FC-37DF534B4EBB}"/>
              </a:ext>
            </a:extLst>
          </p:cNvPr>
          <p:cNvSpPr txBox="1"/>
          <p:nvPr/>
        </p:nvSpPr>
        <p:spPr>
          <a:xfrm>
            <a:off x="268190" y="5740514"/>
            <a:ext cx="4303809" cy="784830"/>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INSTALACIÓN</a:t>
            </a:r>
          </a:p>
        </p:txBody>
      </p:sp>
      <p:pic>
        <p:nvPicPr>
          <p:cNvPr id="3" name="Imagen 2">
            <a:extLst>
              <a:ext uri="{FF2B5EF4-FFF2-40B4-BE49-F238E27FC236}">
                <a16:creationId xmlns:a16="http://schemas.microsoft.com/office/drawing/2014/main" id="{247C9EEC-7348-DCD4-4DD8-651457F2341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2" name="1 CuadroTexto">
            <a:extLst>
              <a:ext uri="{FF2B5EF4-FFF2-40B4-BE49-F238E27FC236}">
                <a16:creationId xmlns:a16="http://schemas.microsoft.com/office/drawing/2014/main" id="{37A3955F-AA9A-D6FB-3148-7CE8C79735FB}"/>
              </a:ext>
            </a:extLst>
          </p:cNvPr>
          <p:cNvSpPr txBox="1"/>
          <p:nvPr/>
        </p:nvSpPr>
        <p:spPr>
          <a:xfrm>
            <a:off x="268191" y="272642"/>
            <a:ext cx="1289135"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2</a:t>
            </a:r>
          </a:p>
        </p:txBody>
      </p:sp>
    </p:spTree>
    <p:extLst>
      <p:ext uri="{BB962C8B-B14F-4D97-AF65-F5344CB8AC3E}">
        <p14:creationId xmlns:p14="http://schemas.microsoft.com/office/powerpoint/2010/main" val="16194623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6F896673-E363-7889-C958-923E0680ACB0}"/>
              </a:ext>
            </a:extLst>
          </p:cNvPr>
          <p:cNvSpPr txBox="1"/>
          <p:nvPr/>
        </p:nvSpPr>
        <p:spPr>
          <a:xfrm>
            <a:off x="611559" y="887234"/>
            <a:ext cx="806490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 buen hábito de programación es </a:t>
            </a:r>
            <a:r>
              <a:rPr lang="es-ES" b="1" dirty="0">
                <a:latin typeface="Arial Nova Cond" panose="020B0604020202020204" pitchFamily="34" charset="0"/>
              </a:rPr>
              <a:t>documentar</a:t>
            </a:r>
            <a:r>
              <a:rPr lang="es-ES" dirty="0">
                <a:latin typeface="Arial Nova Cond" panose="020B0604020202020204" pitchFamily="34" charset="0"/>
              </a:rPr>
              <a:t> nuestro código, y Python contribuye a ello con el denominado </a:t>
            </a:r>
            <a:r>
              <a:rPr lang="es-ES" b="1" dirty="0" err="1">
                <a:latin typeface="Arial Nova Cond" panose="020B0604020202020204" pitchFamily="34" charset="0"/>
              </a:rPr>
              <a:t>docstring</a:t>
            </a:r>
            <a:r>
              <a:rPr lang="es-ES" dirty="0">
                <a:latin typeface="Arial Nova Cond" panose="020B0604020202020204" pitchFamily="34" charset="0"/>
              </a:rPr>
              <a:t>, que es una documentación que podemos poner en cada función al principio de la misma mediante triples comillas.</a:t>
            </a:r>
          </a:p>
          <a:p>
            <a:pPr algn="just">
              <a:lnSpc>
                <a:spcPct val="114000"/>
              </a:lnSpc>
              <a:spcAft>
                <a:spcPts val="600"/>
              </a:spcAft>
            </a:pPr>
            <a:r>
              <a:rPr lang="es-ES" dirty="0">
                <a:latin typeface="Arial Nova Cond" panose="020B0604020202020204" pitchFamily="34" charset="0"/>
              </a:rPr>
              <a:t>Esta documentación puede ser consultada posteriormente con la función </a:t>
            </a:r>
            <a:r>
              <a:rPr lang="es-ES" b="1" dirty="0" err="1">
                <a:latin typeface="Arial Nova Cond" panose="020B0604020202020204" pitchFamily="34" charset="0"/>
              </a:rPr>
              <a:t>help</a:t>
            </a:r>
            <a:r>
              <a:rPr lang="es-ES" b="1" dirty="0">
                <a:latin typeface="Arial Nova Cond" panose="020B0604020202020204" pitchFamily="34" charset="0"/>
              </a:rPr>
              <a:t>()</a:t>
            </a:r>
            <a:endParaRPr lang="es-ES" dirty="0">
              <a:latin typeface="Arial Nova Cond" panose="020B0604020202020204" pitchFamily="34" charset="0"/>
            </a:endParaRPr>
          </a:p>
        </p:txBody>
      </p:sp>
      <p:sp>
        <p:nvSpPr>
          <p:cNvPr id="3" name="5 Rectángulo">
            <a:extLst>
              <a:ext uri="{FF2B5EF4-FFF2-40B4-BE49-F238E27FC236}">
                <a16:creationId xmlns:a16="http://schemas.microsoft.com/office/drawing/2014/main" id="{74C0F4E1-9423-65EB-613D-2BDF2F4241BB}"/>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C0027B9A-B550-F669-2273-C0BD03DE1C5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4A299166-1993-9603-CA47-C9ADB2CA956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77644997-CC53-5BAA-74B8-A1FEC14A0C99}"/>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7" name="21 CuadroTexto">
            <a:extLst>
              <a:ext uri="{FF2B5EF4-FFF2-40B4-BE49-F238E27FC236}">
                <a16:creationId xmlns:a16="http://schemas.microsoft.com/office/drawing/2014/main" id="{463CA8F3-CC98-290A-B212-4ABBA53B58E3}"/>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8" name="6 CuadroTexto">
            <a:extLst>
              <a:ext uri="{FF2B5EF4-FFF2-40B4-BE49-F238E27FC236}">
                <a16:creationId xmlns:a16="http://schemas.microsoft.com/office/drawing/2014/main" id="{7B5B0399-1B25-89A2-B401-836B56D5C48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4D10ED49-4353-6EA7-C7F1-4C1B0650D60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def suma_y_media(a, b, c):&#10;1tab &quot;&quot;&quot;Obtiene la suma y la media de los parámetros que se le pasen&quot;&quot;&quot;&#10;1tab suma = a+b+c&#10;1tab media = suma/3&#10;1tab return suma, media&#10;&#10;help(suma_y_media)">
            <a:extLst>
              <a:ext uri="{FF2B5EF4-FFF2-40B4-BE49-F238E27FC236}">
                <a16:creationId xmlns:a16="http://schemas.microsoft.com/office/drawing/2014/main" id="{2DF19FA8-35FF-276F-C473-E8B2E9E4D296}"/>
              </a:ext>
            </a:extLst>
          </p:cNvPr>
          <p:cNvPicPr>
            <a:picLocks noChangeAspect="1"/>
          </p:cNvPicPr>
          <p:nvPr/>
        </p:nvPicPr>
        <p:blipFill>
          <a:blip r:embed="rId2"/>
          <a:srcRect r="31311"/>
          <a:stretch/>
        </p:blipFill>
        <p:spPr>
          <a:xfrm>
            <a:off x="539552" y="2501588"/>
            <a:ext cx="8136907" cy="2943636"/>
          </a:xfrm>
          <a:prstGeom prst="rect">
            <a:avLst/>
          </a:prstGeom>
        </p:spPr>
      </p:pic>
    </p:spTree>
    <p:extLst>
      <p:ext uri="{BB962C8B-B14F-4D97-AF65-F5344CB8AC3E}">
        <p14:creationId xmlns:p14="http://schemas.microsoft.com/office/powerpoint/2010/main" val="10455725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A1524140-BAA8-13ED-6E37-386AEDCCDCFF}"/>
              </a:ext>
            </a:extLst>
          </p:cNvPr>
          <p:cNvSpPr txBox="1"/>
          <p:nvPr/>
        </p:nvSpPr>
        <p:spPr>
          <a:xfrm>
            <a:off x="611559" y="887234"/>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Otra funcionalidad que nos ayudará a documentar nuestro código son las </a:t>
            </a:r>
            <a:r>
              <a:rPr lang="es-ES" b="1" dirty="0" err="1">
                <a:latin typeface="Arial Nova Cond" panose="020B0604020202020204" pitchFamily="34" charset="0"/>
              </a:rPr>
              <a:t>function</a:t>
            </a:r>
            <a:r>
              <a:rPr lang="es-ES" b="1" dirty="0">
                <a:latin typeface="Arial Nova Cond" panose="020B0604020202020204" pitchFamily="34" charset="0"/>
              </a:rPr>
              <a:t> </a:t>
            </a:r>
            <a:r>
              <a:rPr lang="es-ES" b="1" dirty="0" err="1">
                <a:latin typeface="Arial Nova Cond" panose="020B0604020202020204" pitchFamily="34" charset="0"/>
              </a:rPr>
              <a:t>annotation</a:t>
            </a:r>
            <a:r>
              <a:rPr lang="es-ES" dirty="0">
                <a:latin typeface="Arial Nova Cond" panose="020B0604020202020204" pitchFamily="34" charset="0"/>
              </a:rPr>
              <a:t>, que permite añadir metadatos a las funciones indicando los tipos esperados tanto de entrada como de salida.</a:t>
            </a:r>
          </a:p>
        </p:txBody>
      </p:sp>
      <p:sp>
        <p:nvSpPr>
          <p:cNvPr id="3" name="5 Rectángulo">
            <a:extLst>
              <a:ext uri="{FF2B5EF4-FFF2-40B4-BE49-F238E27FC236}">
                <a16:creationId xmlns:a16="http://schemas.microsoft.com/office/drawing/2014/main" id="{4E2FF4B1-58B6-949C-D8F4-E603038DBA0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85F1F06F-85E3-DD85-CE56-D75EFD24928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B2007E65-3179-E29B-5052-934CACD42176}"/>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58AEBFF8-EBAB-E8F9-DC7D-63DDAA1C5FFB}"/>
              </a:ext>
              <a:ext uri="{C183D7F6-B498-43B3-948B-1728B52AA6E4}">
                <adec:decorative xmlns:adec="http://schemas.microsoft.com/office/drawing/2017/decorative" val="1"/>
              </a:ext>
            </a:extLst>
          </p:cNvPr>
          <p:cNvSpPr txBox="1"/>
          <p:nvPr/>
        </p:nvSpPr>
        <p:spPr>
          <a:xfrm>
            <a:off x="1043608" y="7820"/>
            <a:ext cx="189834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FUNCIONES</a:t>
            </a:r>
          </a:p>
        </p:txBody>
      </p:sp>
      <p:sp>
        <p:nvSpPr>
          <p:cNvPr id="7" name="21 CuadroTexto">
            <a:extLst>
              <a:ext uri="{FF2B5EF4-FFF2-40B4-BE49-F238E27FC236}">
                <a16:creationId xmlns:a16="http://schemas.microsoft.com/office/drawing/2014/main" id="{47E09FEF-3B5A-7C6D-F938-B3879E58674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FUNCIONES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a:t>
            </a:r>
          </a:p>
        </p:txBody>
      </p:sp>
      <p:sp>
        <p:nvSpPr>
          <p:cNvPr id="8" name="6 CuadroTexto">
            <a:extLst>
              <a:ext uri="{FF2B5EF4-FFF2-40B4-BE49-F238E27FC236}">
                <a16:creationId xmlns:a16="http://schemas.microsoft.com/office/drawing/2014/main" id="{B8500BDF-6A44-F9A8-E184-A491D796E5AB}"/>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963F3B82-2276-3802-B4EF-68DAE56C939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def suma(a:int, b:int) -&gt; int:&#10;1tab &quot;&quot;&quot;Suma dos números&quot;&quot;&quot;&#10;1tab return a+b&#10;&#10;help (suma)">
            <a:extLst>
              <a:ext uri="{FF2B5EF4-FFF2-40B4-BE49-F238E27FC236}">
                <a16:creationId xmlns:a16="http://schemas.microsoft.com/office/drawing/2014/main" id="{01469D89-0DAB-C4A3-6F3A-E0844AF44D87}"/>
              </a:ext>
            </a:extLst>
          </p:cNvPr>
          <p:cNvPicPr>
            <a:picLocks noChangeAspect="1"/>
          </p:cNvPicPr>
          <p:nvPr/>
        </p:nvPicPr>
        <p:blipFill>
          <a:blip r:embed="rId2"/>
          <a:srcRect r="17486"/>
          <a:stretch/>
        </p:blipFill>
        <p:spPr>
          <a:xfrm>
            <a:off x="611560" y="2348880"/>
            <a:ext cx="8064899" cy="2443503"/>
          </a:xfrm>
          <a:prstGeom prst="rect">
            <a:avLst/>
          </a:prstGeom>
        </p:spPr>
      </p:pic>
    </p:spTree>
    <p:extLst>
      <p:ext uri="{BB962C8B-B14F-4D97-AF65-F5344CB8AC3E}">
        <p14:creationId xmlns:p14="http://schemas.microsoft.com/office/powerpoint/2010/main" val="15405482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4943B5-0D67-A500-A198-42FED48CB857}"/>
              </a:ext>
            </a:extLst>
          </p:cNvPr>
          <p:cNvSpPr txBox="1"/>
          <p:nvPr/>
        </p:nvSpPr>
        <p:spPr>
          <a:xfrm>
            <a:off x="2015716" y="3068960"/>
            <a:ext cx="5112568" cy="584775"/>
          </a:xfrm>
          <a:prstGeom prst="rect">
            <a:avLst/>
          </a:prstGeom>
          <a:noFill/>
        </p:spPr>
        <p:txBody>
          <a:bodyPr wrap="square" rtlCol="0">
            <a:spAutoFit/>
          </a:bodyPr>
          <a:lstStyle/>
          <a:p>
            <a:pPr algn="ctr"/>
            <a:r>
              <a:rPr lang="es-ES" sz="3200" b="1" dirty="0"/>
              <a:t>Accesibilidad hasta aquí</a:t>
            </a:r>
          </a:p>
        </p:txBody>
      </p:sp>
    </p:spTree>
    <p:extLst>
      <p:ext uri="{BB962C8B-B14F-4D97-AF65-F5344CB8AC3E}">
        <p14:creationId xmlns:p14="http://schemas.microsoft.com/office/powerpoint/2010/main" val="42773418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38FF5-801B-F047-7714-C770084D2201}"/>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FC35B2FF-2574-256C-F50A-1D1E38C1922A}"/>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28AE2E4D-563B-EC87-FCD7-6DAEDE8A4DB9}"/>
              </a:ext>
            </a:extLst>
          </p:cNvPr>
          <p:cNvSpPr txBox="1"/>
          <p:nvPr/>
        </p:nvSpPr>
        <p:spPr>
          <a:xfrm>
            <a:off x="268190" y="4941168"/>
            <a:ext cx="4303809" cy="1477328"/>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PROGRAMACIÓN FUNCIONAL</a:t>
            </a:r>
          </a:p>
        </p:txBody>
      </p:sp>
      <p:pic>
        <p:nvPicPr>
          <p:cNvPr id="5" name="Imagen 4" descr="Icono&#10;&#10;Descripción generada automáticamente">
            <a:extLst>
              <a:ext uri="{FF2B5EF4-FFF2-40B4-BE49-F238E27FC236}">
                <a16:creationId xmlns:a16="http://schemas.microsoft.com/office/drawing/2014/main" id="{975AE665-41A3-10AC-3D1A-A4D04143E2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6" name="1 CuadroTexto">
            <a:extLst>
              <a:ext uri="{FF2B5EF4-FFF2-40B4-BE49-F238E27FC236}">
                <a16:creationId xmlns:a16="http://schemas.microsoft.com/office/drawing/2014/main" id="{2E288C2B-243D-9AF3-6BED-6DA0A402829D}"/>
              </a:ext>
            </a:extLst>
          </p:cNvPr>
          <p:cNvSpPr txBox="1"/>
          <p:nvPr/>
        </p:nvSpPr>
        <p:spPr>
          <a:xfrm>
            <a:off x="268191" y="272642"/>
            <a:ext cx="1353256"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6</a:t>
            </a:r>
          </a:p>
        </p:txBody>
      </p:sp>
    </p:spTree>
    <p:extLst>
      <p:ext uri="{BB962C8B-B14F-4D97-AF65-F5344CB8AC3E}">
        <p14:creationId xmlns:p14="http://schemas.microsoft.com/office/powerpoint/2010/main" val="7376538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F7F0B1DB-A7BA-3B91-DBC5-3F121CC982CD}"/>
              </a:ext>
            </a:extLst>
          </p:cNvPr>
          <p:cNvSpPr txBox="1"/>
          <p:nvPr/>
        </p:nvSpPr>
        <p:spPr>
          <a:xfrm>
            <a:off x="611559" y="887234"/>
            <a:ext cx="806490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Como dijimos al principio de esta unidad, Python también es un </a:t>
            </a:r>
            <a:r>
              <a:rPr lang="es-ES" b="1" dirty="0">
                <a:latin typeface="Arial Nova Cond" panose="020B0604020202020204" pitchFamily="34" charset="0"/>
              </a:rPr>
              <a:t>lenguaje funcional</a:t>
            </a:r>
            <a:r>
              <a:rPr lang="es-ES" dirty="0">
                <a:latin typeface="Arial Nova Cond" panose="020B0604020202020204" pitchFamily="34" charset="0"/>
              </a:rPr>
              <a:t>, lo que quiere decir que las funciones son valores de primera clase y, por tanto, pueden ser tratadas como cualquier otro objeto del lenguaje, por ejemplo, para pasarlas como parámetro a otra función.</a:t>
            </a:r>
          </a:p>
        </p:txBody>
      </p:sp>
      <p:sp>
        <p:nvSpPr>
          <p:cNvPr id="3" name="5 Rectángulo">
            <a:extLst>
              <a:ext uri="{FF2B5EF4-FFF2-40B4-BE49-F238E27FC236}">
                <a16:creationId xmlns:a16="http://schemas.microsoft.com/office/drawing/2014/main" id="{097BF7AD-88CD-F218-D162-8AB3E675C91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A116CA99-8A23-4A68-681B-45FE2B3B207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5BF4D2EF-B85D-3779-892F-A6109021B514}"/>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083AC758-2FB3-AF12-38C4-1C65112839BB}"/>
              </a:ext>
              <a:ext uri="{C183D7F6-B498-43B3-948B-1728B52AA6E4}">
                <adec:decorative xmlns:adec="http://schemas.microsoft.com/office/drawing/2017/decorative" val="1"/>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7" name="21 CuadroTexto">
            <a:extLst>
              <a:ext uri="{FF2B5EF4-FFF2-40B4-BE49-F238E27FC236}">
                <a16:creationId xmlns:a16="http://schemas.microsoft.com/office/drawing/2014/main" id="{CB7930A0-0C9D-55F2-4E6B-D4634C278E5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LAMBDA</a:t>
            </a:r>
          </a:p>
        </p:txBody>
      </p:sp>
      <p:sp>
        <p:nvSpPr>
          <p:cNvPr id="8" name="6 CuadroTexto">
            <a:extLst>
              <a:ext uri="{FF2B5EF4-FFF2-40B4-BE49-F238E27FC236}">
                <a16:creationId xmlns:a16="http://schemas.microsoft.com/office/drawing/2014/main" id="{6A705FAB-FC5E-9D9C-A84A-58E3968D805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74C12118-62AE-C541-A46C-50BF967A5C2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a:extLst>
              <a:ext uri="{FF2B5EF4-FFF2-40B4-BE49-F238E27FC236}">
                <a16:creationId xmlns:a16="http://schemas.microsoft.com/office/drawing/2014/main" id="{F57E7CE0-67F3-2255-9B2B-39B664CE9EB4}"/>
              </a:ext>
            </a:extLst>
          </p:cNvPr>
          <p:cNvPicPr>
            <a:picLocks noChangeAspect="1"/>
          </p:cNvPicPr>
          <p:nvPr/>
        </p:nvPicPr>
        <p:blipFill>
          <a:blip r:embed="rId2"/>
          <a:srcRect r="25933"/>
          <a:stretch/>
        </p:blipFill>
        <p:spPr>
          <a:xfrm>
            <a:off x="611560" y="2348880"/>
            <a:ext cx="8064900" cy="3643821"/>
          </a:xfrm>
          <a:prstGeom prst="rect">
            <a:avLst/>
          </a:prstGeom>
        </p:spPr>
      </p:pic>
      <p:cxnSp>
        <p:nvCxnSpPr>
          <p:cNvPr id="14" name="Conector recto de flecha 13">
            <a:extLst>
              <a:ext uri="{FF2B5EF4-FFF2-40B4-BE49-F238E27FC236}">
                <a16:creationId xmlns:a16="http://schemas.microsoft.com/office/drawing/2014/main" id="{73B5FA72-3205-7623-EFAC-B458822AC9E3}"/>
              </a:ext>
              <a:ext uri="{C183D7F6-B498-43B3-948B-1728B52AA6E4}">
                <adec:decorative xmlns:adec="http://schemas.microsoft.com/office/drawing/2017/decorative" val="1"/>
              </a:ext>
            </a:extLst>
          </p:cNvPr>
          <p:cNvCxnSpPr>
            <a:cxnSpLocks/>
          </p:cNvCxnSpPr>
          <p:nvPr/>
        </p:nvCxnSpPr>
        <p:spPr>
          <a:xfrm flipH="1">
            <a:off x="3203848" y="3767989"/>
            <a:ext cx="2088232" cy="1064644"/>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3 CuadroTexto">
            <a:extLst>
              <a:ext uri="{FF2B5EF4-FFF2-40B4-BE49-F238E27FC236}">
                <a16:creationId xmlns:a16="http://schemas.microsoft.com/office/drawing/2014/main" id="{854569DD-40F6-32BE-CAD2-3A318D29C682}"/>
              </a:ext>
            </a:extLst>
          </p:cNvPr>
          <p:cNvSpPr txBox="1"/>
          <p:nvPr/>
        </p:nvSpPr>
        <p:spPr>
          <a:xfrm>
            <a:off x="4860032" y="3387105"/>
            <a:ext cx="3672408" cy="129939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b="1" dirty="0">
                <a:latin typeface="Arial Nova Cond" panose="020B0604020202020204" pitchFamily="34" charset="0"/>
              </a:rPr>
              <a:t>IMPORTANTE</a:t>
            </a:r>
            <a:r>
              <a:rPr lang="es-ES" sz="1400" dirty="0">
                <a:latin typeface="Arial Nova Cond" panose="020B0604020202020204" pitchFamily="34" charset="0"/>
              </a:rPr>
              <a:t>: observa que cuando pasamos una función como parámetro lo hacemos sin los paréntesis. Si pusiéramos paréntesis estaríamos pasando el valor devuelto por la función, y no la propia función</a:t>
            </a:r>
          </a:p>
        </p:txBody>
      </p:sp>
    </p:spTree>
    <p:extLst>
      <p:ext uri="{BB962C8B-B14F-4D97-AF65-F5344CB8AC3E}">
        <p14:creationId xmlns:p14="http://schemas.microsoft.com/office/powerpoint/2010/main" val="5308306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9BD737F3-8422-0A22-9A01-D33CB5FAEFDD}"/>
              </a:ext>
            </a:extLst>
          </p:cNvPr>
          <p:cNvSpPr txBox="1"/>
          <p:nvPr/>
        </p:nvSpPr>
        <p:spPr>
          <a:xfrm>
            <a:off x="611559" y="887234"/>
            <a:ext cx="8064900" cy="179837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Pero antes de ver con más detalles esto de la programación funcional, veamos un tipo especial de funciones en Python denominadas </a:t>
            </a:r>
            <a:r>
              <a:rPr lang="es-ES" b="1" dirty="0">
                <a:latin typeface="Arial Nova Cond" panose="020B0604020202020204" pitchFamily="34" charset="0"/>
              </a:rPr>
              <a:t>funciones lambda </a:t>
            </a:r>
            <a:r>
              <a:rPr lang="es-ES" dirty="0">
                <a:latin typeface="Arial Nova Cond" panose="020B0604020202020204" pitchFamily="34" charset="0"/>
              </a:rPr>
              <a:t>o </a:t>
            </a:r>
            <a:r>
              <a:rPr lang="es-ES" b="1" dirty="0">
                <a:latin typeface="Arial Nova Cond" panose="020B0604020202020204" pitchFamily="34" charset="0"/>
              </a:rPr>
              <a:t>anónimas</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Simplemente son una forma diferente de declarar funciones que es útil cuando tenemos funciones muy cortas cuyo código cabe en una línea.</a:t>
            </a:r>
          </a:p>
          <a:p>
            <a:pPr algn="just">
              <a:lnSpc>
                <a:spcPct val="114000"/>
              </a:lnSpc>
              <a:spcAft>
                <a:spcPts val="600"/>
              </a:spcAft>
            </a:pPr>
            <a:r>
              <a:rPr lang="es-ES" dirty="0">
                <a:latin typeface="Arial Nova Cond" panose="020B0604020202020204" pitchFamily="34" charset="0"/>
              </a:rPr>
              <a:t>Observa el ejemplo en el que se declaran dos funciones que son iguales:</a:t>
            </a:r>
          </a:p>
        </p:txBody>
      </p:sp>
      <p:sp>
        <p:nvSpPr>
          <p:cNvPr id="3" name="5 Rectángulo">
            <a:extLst>
              <a:ext uri="{FF2B5EF4-FFF2-40B4-BE49-F238E27FC236}">
                <a16:creationId xmlns:a16="http://schemas.microsoft.com/office/drawing/2014/main" id="{D2C39E6B-A9E7-28C2-6F24-256BC7F1B52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45E364FB-90C6-C7F7-1EDA-CF61618EDE3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26A9D763-7736-0615-11D5-4FBCEF0D6C12}"/>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85013B74-F6AC-0F94-AC1C-3CBB8E8F3CA3}"/>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7" name="21 CuadroTexto">
            <a:extLst>
              <a:ext uri="{FF2B5EF4-FFF2-40B4-BE49-F238E27FC236}">
                <a16:creationId xmlns:a16="http://schemas.microsoft.com/office/drawing/2014/main" id="{893E7960-87AE-6E3C-ECDA-741B18B96176}"/>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LAMBDA</a:t>
            </a:r>
          </a:p>
        </p:txBody>
      </p:sp>
      <p:sp>
        <p:nvSpPr>
          <p:cNvPr id="8" name="6 CuadroTexto">
            <a:extLst>
              <a:ext uri="{FF2B5EF4-FFF2-40B4-BE49-F238E27FC236}">
                <a16:creationId xmlns:a16="http://schemas.microsoft.com/office/drawing/2014/main" id="{752537E1-5949-E8DC-03C2-BF7315B369BD}"/>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764E1DF1-0E15-2662-46DF-C753DB952F1A}"/>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4" name="Imagen 13">
            <a:extLst>
              <a:ext uri="{FF2B5EF4-FFF2-40B4-BE49-F238E27FC236}">
                <a16:creationId xmlns:a16="http://schemas.microsoft.com/office/drawing/2014/main" id="{007D2171-66B7-4052-5C38-DC1D3C05066D}"/>
              </a:ext>
            </a:extLst>
          </p:cNvPr>
          <p:cNvPicPr>
            <a:picLocks noChangeAspect="1"/>
          </p:cNvPicPr>
          <p:nvPr/>
        </p:nvPicPr>
        <p:blipFill>
          <a:blip r:embed="rId2"/>
          <a:srcRect r="25173"/>
          <a:stretch/>
        </p:blipFill>
        <p:spPr>
          <a:xfrm>
            <a:off x="539552" y="3490926"/>
            <a:ext cx="8136907" cy="2386346"/>
          </a:xfrm>
          <a:prstGeom prst="rect">
            <a:avLst/>
          </a:prstGeom>
        </p:spPr>
      </p:pic>
      <p:cxnSp>
        <p:nvCxnSpPr>
          <p:cNvPr id="15" name="Conector recto de flecha 14">
            <a:extLst>
              <a:ext uri="{FF2B5EF4-FFF2-40B4-BE49-F238E27FC236}">
                <a16:creationId xmlns:a16="http://schemas.microsoft.com/office/drawing/2014/main" id="{F2864E8B-D501-1DDD-3E13-64722595850D}"/>
              </a:ext>
              <a:ext uri="{C183D7F6-B498-43B3-948B-1728B52AA6E4}">
                <adec:decorative xmlns:adec="http://schemas.microsoft.com/office/drawing/2017/decorative" val="1"/>
              </a:ext>
            </a:extLst>
          </p:cNvPr>
          <p:cNvCxnSpPr>
            <a:cxnSpLocks/>
          </p:cNvCxnSpPr>
          <p:nvPr/>
        </p:nvCxnSpPr>
        <p:spPr>
          <a:xfrm flipH="1">
            <a:off x="2586262" y="3608941"/>
            <a:ext cx="1625698" cy="532322"/>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3 CuadroTexto">
            <a:extLst>
              <a:ext uri="{FF2B5EF4-FFF2-40B4-BE49-F238E27FC236}">
                <a16:creationId xmlns:a16="http://schemas.microsoft.com/office/drawing/2014/main" id="{D1F3E0F8-243E-2452-D5B8-C26F2788CE11}"/>
              </a:ext>
            </a:extLst>
          </p:cNvPr>
          <p:cNvSpPr txBox="1"/>
          <p:nvPr/>
        </p:nvSpPr>
        <p:spPr>
          <a:xfrm>
            <a:off x="4031941" y="3285127"/>
            <a:ext cx="1224136"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Parámetros de la función</a:t>
            </a:r>
          </a:p>
        </p:txBody>
      </p:sp>
      <p:cxnSp>
        <p:nvCxnSpPr>
          <p:cNvPr id="19" name="Conector recto de flecha 18">
            <a:extLst>
              <a:ext uri="{FF2B5EF4-FFF2-40B4-BE49-F238E27FC236}">
                <a16:creationId xmlns:a16="http://schemas.microsoft.com/office/drawing/2014/main" id="{96BFE69A-3C79-4533-C8AD-EE7E4F73E8CA}"/>
              </a:ext>
              <a:ext uri="{C183D7F6-B498-43B3-948B-1728B52AA6E4}">
                <adec:decorative xmlns:adec="http://schemas.microsoft.com/office/drawing/2017/decorative" val="1"/>
              </a:ext>
            </a:extLst>
          </p:cNvPr>
          <p:cNvCxnSpPr>
            <a:cxnSpLocks/>
          </p:cNvCxnSpPr>
          <p:nvPr/>
        </p:nvCxnSpPr>
        <p:spPr>
          <a:xfrm flipH="1">
            <a:off x="3399111" y="4275249"/>
            <a:ext cx="1070395" cy="3089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3 CuadroTexto">
            <a:extLst>
              <a:ext uri="{FF2B5EF4-FFF2-40B4-BE49-F238E27FC236}">
                <a16:creationId xmlns:a16="http://schemas.microsoft.com/office/drawing/2014/main" id="{02F9F4B7-1752-D4C8-02ED-F8BEDA5C9464}"/>
              </a:ext>
            </a:extLst>
          </p:cNvPr>
          <p:cNvSpPr txBox="1"/>
          <p:nvPr/>
        </p:nvSpPr>
        <p:spPr>
          <a:xfrm>
            <a:off x="4340046" y="4047386"/>
            <a:ext cx="3832353"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Cuerpo de la función, está implícito que la función devuelve el valor de esta expresión</a:t>
            </a:r>
          </a:p>
        </p:txBody>
      </p:sp>
      <p:cxnSp>
        <p:nvCxnSpPr>
          <p:cNvPr id="24" name="Conector recto de flecha 23">
            <a:extLst>
              <a:ext uri="{FF2B5EF4-FFF2-40B4-BE49-F238E27FC236}">
                <a16:creationId xmlns:a16="http://schemas.microsoft.com/office/drawing/2014/main" id="{A84D8AAC-73EE-D212-E80C-D95CA86A4608}"/>
              </a:ext>
              <a:ext uri="{C183D7F6-B498-43B3-948B-1728B52AA6E4}">
                <adec:decorative xmlns:adec="http://schemas.microsoft.com/office/drawing/2017/decorative" val="1"/>
              </a:ext>
            </a:extLst>
          </p:cNvPr>
          <p:cNvCxnSpPr>
            <a:cxnSpLocks/>
          </p:cNvCxnSpPr>
          <p:nvPr/>
        </p:nvCxnSpPr>
        <p:spPr>
          <a:xfrm flipH="1" flipV="1">
            <a:off x="1200533" y="4389814"/>
            <a:ext cx="2363355" cy="862088"/>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3 CuadroTexto">
            <a:extLst>
              <a:ext uri="{FF2B5EF4-FFF2-40B4-BE49-F238E27FC236}">
                <a16:creationId xmlns:a16="http://schemas.microsoft.com/office/drawing/2014/main" id="{AE698C38-2D8F-F90C-3056-94A36E239CE3}"/>
              </a:ext>
            </a:extLst>
          </p:cNvPr>
          <p:cNvSpPr txBox="1"/>
          <p:nvPr/>
        </p:nvSpPr>
        <p:spPr>
          <a:xfrm>
            <a:off x="3408507" y="4806413"/>
            <a:ext cx="2459638" cy="105381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Las funciones lambda no tienen nombre, en este ejemplo la asigno a una variable para poder utilizarla.</a:t>
            </a:r>
          </a:p>
        </p:txBody>
      </p:sp>
    </p:spTree>
    <p:extLst>
      <p:ext uri="{BB962C8B-B14F-4D97-AF65-F5344CB8AC3E}">
        <p14:creationId xmlns:p14="http://schemas.microsoft.com/office/powerpoint/2010/main" val="19806123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170CFE92-0806-7CE3-3077-7F3C9B637BC1}"/>
              </a:ext>
            </a:extLst>
          </p:cNvPr>
          <p:cNvSpPr txBox="1"/>
          <p:nvPr/>
        </p:nvSpPr>
        <p:spPr>
          <a:xfrm>
            <a:off x="611559" y="887234"/>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el ejemplo anterior asignamos la función a una variable para usarla, pero si solo la vamos a usar una vez podemos hacerlo con esta sintaxis:</a:t>
            </a:r>
          </a:p>
        </p:txBody>
      </p:sp>
      <p:sp>
        <p:nvSpPr>
          <p:cNvPr id="3" name="5 Rectángulo">
            <a:extLst>
              <a:ext uri="{FF2B5EF4-FFF2-40B4-BE49-F238E27FC236}">
                <a16:creationId xmlns:a16="http://schemas.microsoft.com/office/drawing/2014/main" id="{924A49A5-9A97-C144-F8B4-51EC2A21E51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AAD347C1-D570-14CB-C219-5B40CDA2AA9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AD39B263-7E0A-D6D4-1764-C9B481C8657D}"/>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7CF8EE94-8874-1662-2C0C-08BDD0F0C4D8}"/>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7" name="21 CuadroTexto">
            <a:extLst>
              <a:ext uri="{FF2B5EF4-FFF2-40B4-BE49-F238E27FC236}">
                <a16:creationId xmlns:a16="http://schemas.microsoft.com/office/drawing/2014/main" id="{FE92FE04-DD11-29F6-3F64-FE6D56D8C135}"/>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LAMBDA</a:t>
            </a:r>
          </a:p>
        </p:txBody>
      </p:sp>
      <p:sp>
        <p:nvSpPr>
          <p:cNvPr id="8" name="6 CuadroTexto">
            <a:extLst>
              <a:ext uri="{FF2B5EF4-FFF2-40B4-BE49-F238E27FC236}">
                <a16:creationId xmlns:a16="http://schemas.microsoft.com/office/drawing/2014/main" id="{B1786168-50BA-EB6F-5480-B9F01F7E4204}"/>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2ECDE606-A07C-FFBF-E36B-58218D98C5FD}"/>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8" name="Imagen 17">
            <a:extLst>
              <a:ext uri="{FF2B5EF4-FFF2-40B4-BE49-F238E27FC236}">
                <a16:creationId xmlns:a16="http://schemas.microsoft.com/office/drawing/2014/main" id="{8117CDF3-62BE-3620-C15B-511FD6D4BFD3}"/>
              </a:ext>
            </a:extLst>
          </p:cNvPr>
          <p:cNvPicPr>
            <a:picLocks noChangeAspect="1"/>
          </p:cNvPicPr>
          <p:nvPr/>
        </p:nvPicPr>
        <p:blipFill>
          <a:blip r:embed="rId2"/>
          <a:srcRect r="11813"/>
          <a:stretch/>
        </p:blipFill>
        <p:spPr>
          <a:xfrm>
            <a:off x="611560" y="1982398"/>
            <a:ext cx="8064900" cy="1014554"/>
          </a:xfrm>
          <a:prstGeom prst="rect">
            <a:avLst/>
          </a:prstGeom>
        </p:spPr>
      </p:pic>
      <p:sp>
        <p:nvSpPr>
          <p:cNvPr id="19" name="3 CuadroTexto">
            <a:extLst>
              <a:ext uri="{FF2B5EF4-FFF2-40B4-BE49-F238E27FC236}">
                <a16:creationId xmlns:a16="http://schemas.microsoft.com/office/drawing/2014/main" id="{D059EAB8-E860-28F9-C8CE-C1140AA5BCA9}"/>
              </a:ext>
            </a:extLst>
          </p:cNvPr>
          <p:cNvSpPr txBox="1"/>
          <p:nvPr/>
        </p:nvSpPr>
        <p:spPr>
          <a:xfrm>
            <a:off x="611559" y="3046445"/>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Aunque lo más común probablemente sea crearlas directamente cuando se pasan como parámetro a otra función.</a:t>
            </a:r>
          </a:p>
        </p:txBody>
      </p:sp>
      <p:pic>
        <p:nvPicPr>
          <p:cNvPr id="21" name="Imagen 20">
            <a:extLst>
              <a:ext uri="{FF2B5EF4-FFF2-40B4-BE49-F238E27FC236}">
                <a16:creationId xmlns:a16="http://schemas.microsoft.com/office/drawing/2014/main" id="{C2938991-E7FB-2F34-997A-1F1CFA1E54B3}"/>
              </a:ext>
            </a:extLst>
          </p:cNvPr>
          <p:cNvPicPr>
            <a:picLocks noChangeAspect="1"/>
          </p:cNvPicPr>
          <p:nvPr/>
        </p:nvPicPr>
        <p:blipFill>
          <a:blip r:embed="rId3"/>
          <a:srcRect r="9900"/>
          <a:stretch/>
        </p:blipFill>
        <p:spPr>
          <a:xfrm>
            <a:off x="539551" y="4051612"/>
            <a:ext cx="8136907" cy="1929081"/>
          </a:xfrm>
          <a:prstGeom prst="rect">
            <a:avLst/>
          </a:prstGeom>
        </p:spPr>
      </p:pic>
    </p:spTree>
    <p:extLst>
      <p:ext uri="{BB962C8B-B14F-4D97-AF65-F5344CB8AC3E}">
        <p14:creationId xmlns:p14="http://schemas.microsoft.com/office/powerpoint/2010/main" val="2129377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EBC06AC5-87A5-8E97-CF2E-2155E3FEAB4C}"/>
              </a:ext>
            </a:extLst>
          </p:cNvPr>
          <p:cNvSpPr txBox="1"/>
          <p:nvPr/>
        </p:nvSpPr>
        <p:spPr>
          <a:xfrm>
            <a:off x="611559" y="887234"/>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Volviendo a la </a:t>
            </a:r>
            <a:r>
              <a:rPr lang="es-ES" b="1" dirty="0">
                <a:latin typeface="Arial Nova Cond" panose="020B0604020202020204" pitchFamily="34" charset="0"/>
              </a:rPr>
              <a:t>programación funcional</a:t>
            </a:r>
            <a:r>
              <a:rPr lang="es-ES" dirty="0">
                <a:latin typeface="Arial Nova Cond" panose="020B0604020202020204" pitchFamily="34" charset="0"/>
              </a:rPr>
              <a:t>, hay una serie de funciones en Python que son comunes en otros lenguajes funcionales y que serán muy útiles en muchas ocasiones para evitar el uso de bucles. Estas funciones son </a:t>
            </a:r>
            <a:r>
              <a:rPr lang="es-ES" b="1" dirty="0" err="1">
                <a:latin typeface="Arial Nova Cond" panose="020B0604020202020204" pitchFamily="34" charset="0"/>
              </a:rPr>
              <a:t>map</a:t>
            </a:r>
            <a:r>
              <a:rPr lang="es-ES" b="1" dirty="0">
                <a:latin typeface="Arial Nova Cond" panose="020B0604020202020204" pitchFamily="34" charset="0"/>
              </a:rPr>
              <a:t>()</a:t>
            </a:r>
            <a:r>
              <a:rPr lang="es-ES" dirty="0">
                <a:latin typeface="Arial Nova Cond" panose="020B0604020202020204" pitchFamily="34" charset="0"/>
              </a:rPr>
              <a:t>, </a:t>
            </a:r>
            <a:r>
              <a:rPr lang="es-ES" b="1" dirty="0" err="1">
                <a:latin typeface="Arial Nova Cond" panose="020B0604020202020204" pitchFamily="34" charset="0"/>
              </a:rPr>
              <a:t>filter</a:t>
            </a:r>
            <a:r>
              <a:rPr lang="es-ES" b="1" dirty="0">
                <a:latin typeface="Arial Nova Cond" panose="020B0604020202020204" pitchFamily="34" charset="0"/>
              </a:rPr>
              <a:t>()</a:t>
            </a:r>
            <a:r>
              <a:rPr lang="es-ES" dirty="0">
                <a:latin typeface="Arial Nova Cond" panose="020B0604020202020204" pitchFamily="34" charset="0"/>
              </a:rPr>
              <a:t> y </a:t>
            </a:r>
            <a:r>
              <a:rPr lang="es-ES" b="1" dirty="0">
                <a:latin typeface="Arial Nova Cond" panose="020B0604020202020204" pitchFamily="34" charset="0"/>
              </a:rPr>
              <a:t>reduce()</a:t>
            </a:r>
            <a:r>
              <a:rPr lang="es-ES" dirty="0">
                <a:latin typeface="Arial Nova Cond" panose="020B0604020202020204" pitchFamily="34" charset="0"/>
              </a:rPr>
              <a:t> </a:t>
            </a:r>
          </a:p>
        </p:txBody>
      </p:sp>
      <p:sp>
        <p:nvSpPr>
          <p:cNvPr id="3" name="5 Rectángulo">
            <a:extLst>
              <a:ext uri="{FF2B5EF4-FFF2-40B4-BE49-F238E27FC236}">
                <a16:creationId xmlns:a16="http://schemas.microsoft.com/office/drawing/2014/main" id="{1B9BFB45-E451-5ED0-A9CB-C88103D7930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BBAED39B-D236-6B45-5FA2-C80A263E946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D35CA263-6068-C257-EBC3-FE7AE617157D}"/>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182D94D3-D166-3CE8-4C9E-AFB646587AF9}"/>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7" name="21 CuadroTexto">
            <a:extLst>
              <a:ext uri="{FF2B5EF4-FFF2-40B4-BE49-F238E27FC236}">
                <a16:creationId xmlns:a16="http://schemas.microsoft.com/office/drawing/2014/main" id="{6DBF2256-939E-9955-594C-B091C8B5A0A3}"/>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8" name="6 CuadroTexto">
            <a:extLst>
              <a:ext uri="{FF2B5EF4-FFF2-40B4-BE49-F238E27FC236}">
                <a16:creationId xmlns:a16="http://schemas.microsoft.com/office/drawing/2014/main" id="{C7FFC85C-FE8A-EAFF-AAF7-5F5CBC19D86C}"/>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14A4008A-191E-F2F8-2848-1BCE5EB05912}"/>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3" name="3 CuadroTexto">
            <a:extLst>
              <a:ext uri="{FF2B5EF4-FFF2-40B4-BE49-F238E27FC236}">
                <a16:creationId xmlns:a16="http://schemas.microsoft.com/office/drawing/2014/main" id="{BEB2F450-DD6C-ACFF-A4F3-06DFDAF6114C}"/>
              </a:ext>
            </a:extLst>
          </p:cNvPr>
          <p:cNvSpPr txBox="1"/>
          <p:nvPr/>
        </p:nvSpPr>
        <p:spPr>
          <a:xfrm>
            <a:off x="611559" y="2132856"/>
            <a:ext cx="8064900" cy="47763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sz="2400" b="1" dirty="0">
                <a:latin typeface="Arial Nova Cond" panose="020B0604020202020204" pitchFamily="34" charset="0"/>
              </a:rPr>
              <a:t>Función </a:t>
            </a:r>
            <a:r>
              <a:rPr lang="es-ES" sz="2400" b="1" dirty="0" err="1">
                <a:latin typeface="Arial Nova Cond" panose="020B0604020202020204" pitchFamily="34" charset="0"/>
              </a:rPr>
              <a:t>map</a:t>
            </a:r>
            <a:r>
              <a:rPr lang="es-ES" sz="2400" b="1" dirty="0">
                <a:latin typeface="Arial Nova Cond" panose="020B0604020202020204" pitchFamily="34" charset="0"/>
              </a:rPr>
              <a:t>()</a:t>
            </a:r>
          </a:p>
        </p:txBody>
      </p:sp>
      <p:sp>
        <p:nvSpPr>
          <p:cNvPr id="14" name="3 CuadroTexto">
            <a:extLst>
              <a:ext uri="{FF2B5EF4-FFF2-40B4-BE49-F238E27FC236}">
                <a16:creationId xmlns:a16="http://schemas.microsoft.com/office/drawing/2014/main" id="{5ACA8397-4830-3B44-FF77-43C7B0405FDF}"/>
              </a:ext>
            </a:extLst>
          </p:cNvPr>
          <p:cNvSpPr txBox="1"/>
          <p:nvPr/>
        </p:nvSpPr>
        <p:spPr>
          <a:xfrm>
            <a:off x="611559" y="2693318"/>
            <a:ext cx="8064900" cy="1875322"/>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Esta función toma dos entradas_</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Una lista o iterable</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Una función</a:t>
            </a:r>
          </a:p>
          <a:p>
            <a:pPr algn="just">
              <a:lnSpc>
                <a:spcPct val="114000"/>
              </a:lnSpc>
              <a:spcAft>
                <a:spcPts val="600"/>
              </a:spcAft>
            </a:pPr>
            <a:r>
              <a:rPr lang="es-ES" dirty="0">
                <a:latin typeface="Arial Nova Cond" panose="020B0604020202020204" pitchFamily="34" charset="0"/>
              </a:rPr>
              <a:t>Esta función aplicará la función pasada a cada uno de los elementos del iterable, devolviendo un iterable con los valores devueltos por la función. </a:t>
            </a:r>
          </a:p>
        </p:txBody>
      </p:sp>
      <p:pic>
        <p:nvPicPr>
          <p:cNvPr id="16" name="Imagen 15">
            <a:extLst>
              <a:ext uri="{FF2B5EF4-FFF2-40B4-BE49-F238E27FC236}">
                <a16:creationId xmlns:a16="http://schemas.microsoft.com/office/drawing/2014/main" id="{96644A50-761C-8C0F-C242-7C950BEC153E}"/>
              </a:ext>
            </a:extLst>
          </p:cNvPr>
          <p:cNvPicPr>
            <a:picLocks noChangeAspect="1"/>
          </p:cNvPicPr>
          <p:nvPr/>
        </p:nvPicPr>
        <p:blipFill>
          <a:blip r:embed="rId2"/>
          <a:srcRect r="21022"/>
          <a:stretch/>
        </p:blipFill>
        <p:spPr>
          <a:xfrm>
            <a:off x="539552" y="4626452"/>
            <a:ext cx="8136907" cy="1557555"/>
          </a:xfrm>
          <a:prstGeom prst="rect">
            <a:avLst/>
          </a:prstGeom>
        </p:spPr>
      </p:pic>
    </p:spTree>
    <p:extLst>
      <p:ext uri="{BB962C8B-B14F-4D97-AF65-F5344CB8AC3E}">
        <p14:creationId xmlns:p14="http://schemas.microsoft.com/office/powerpoint/2010/main" val="15133640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DFDF033-85F2-DF51-3124-ABA986094B44}"/>
              </a:ext>
            </a:extLst>
          </p:cNvPr>
          <p:cNvSpPr/>
          <p:nvPr/>
        </p:nvSpPr>
        <p:spPr>
          <a:xfrm>
            <a:off x="2015502" y="1547736"/>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0</a:t>
            </a:r>
          </a:p>
        </p:txBody>
      </p:sp>
      <p:sp>
        <p:nvSpPr>
          <p:cNvPr id="3" name="Rectángulo 2">
            <a:extLst>
              <a:ext uri="{FF2B5EF4-FFF2-40B4-BE49-F238E27FC236}">
                <a16:creationId xmlns:a16="http://schemas.microsoft.com/office/drawing/2014/main" id="{E5176885-7DF0-FC14-3E40-3A6728BB552B}"/>
              </a:ext>
            </a:extLst>
          </p:cNvPr>
          <p:cNvSpPr/>
          <p:nvPr/>
        </p:nvSpPr>
        <p:spPr>
          <a:xfrm>
            <a:off x="3136798" y="1547736"/>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10</a:t>
            </a:r>
          </a:p>
        </p:txBody>
      </p:sp>
      <p:sp>
        <p:nvSpPr>
          <p:cNvPr id="4" name="Rectángulo 3">
            <a:extLst>
              <a:ext uri="{FF2B5EF4-FFF2-40B4-BE49-F238E27FC236}">
                <a16:creationId xmlns:a16="http://schemas.microsoft.com/office/drawing/2014/main" id="{CCCB2BB9-A0B0-8FE0-CB65-7C2738313C63}"/>
              </a:ext>
            </a:extLst>
          </p:cNvPr>
          <p:cNvSpPr/>
          <p:nvPr/>
        </p:nvSpPr>
        <p:spPr>
          <a:xfrm>
            <a:off x="4216918" y="1547736"/>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20</a:t>
            </a:r>
          </a:p>
        </p:txBody>
      </p:sp>
      <p:sp>
        <p:nvSpPr>
          <p:cNvPr id="5" name="Rectángulo 4">
            <a:extLst>
              <a:ext uri="{FF2B5EF4-FFF2-40B4-BE49-F238E27FC236}">
                <a16:creationId xmlns:a16="http://schemas.microsoft.com/office/drawing/2014/main" id="{CB21047E-8D95-25F8-C173-8EF4E27BC88A}"/>
              </a:ext>
            </a:extLst>
          </p:cNvPr>
          <p:cNvSpPr/>
          <p:nvPr/>
        </p:nvSpPr>
        <p:spPr>
          <a:xfrm>
            <a:off x="5297038" y="1547736"/>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30</a:t>
            </a:r>
          </a:p>
        </p:txBody>
      </p:sp>
      <p:sp>
        <p:nvSpPr>
          <p:cNvPr id="6" name="Rectángulo 5">
            <a:extLst>
              <a:ext uri="{FF2B5EF4-FFF2-40B4-BE49-F238E27FC236}">
                <a16:creationId xmlns:a16="http://schemas.microsoft.com/office/drawing/2014/main" id="{5DCBAA5D-5422-2789-D7B1-114DCADF5F0A}"/>
              </a:ext>
            </a:extLst>
          </p:cNvPr>
          <p:cNvSpPr/>
          <p:nvPr/>
        </p:nvSpPr>
        <p:spPr>
          <a:xfrm>
            <a:off x="6377158" y="1547736"/>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40</a:t>
            </a:r>
          </a:p>
        </p:txBody>
      </p:sp>
      <p:cxnSp>
        <p:nvCxnSpPr>
          <p:cNvPr id="7" name="Conector recto de flecha 6">
            <a:extLst>
              <a:ext uri="{FF2B5EF4-FFF2-40B4-BE49-F238E27FC236}">
                <a16:creationId xmlns:a16="http://schemas.microsoft.com/office/drawing/2014/main" id="{EAC73B01-2F4E-D4CF-2F18-D2358B54E437}"/>
              </a:ext>
              <a:ext uri="{C183D7F6-B498-43B3-948B-1728B52AA6E4}">
                <adec:decorative xmlns:adec="http://schemas.microsoft.com/office/drawing/2017/decorative" val="1"/>
              </a:ext>
            </a:extLst>
          </p:cNvPr>
          <p:cNvCxnSpPr>
            <a:cxnSpLocks/>
            <a:stCxn id="2" idx="2"/>
          </p:cNvCxnSpPr>
          <p:nvPr/>
        </p:nvCxnSpPr>
        <p:spPr>
          <a:xfrm flipH="1">
            <a:off x="2325276" y="2195808"/>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F4156CCD-0E4C-EB52-567F-5110B7D12695}"/>
              </a:ext>
            </a:extLst>
          </p:cNvPr>
          <p:cNvSpPr txBox="1"/>
          <p:nvPr/>
        </p:nvSpPr>
        <p:spPr>
          <a:xfrm>
            <a:off x="2298134" y="2474548"/>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12" name="Conector recto de flecha 11">
            <a:extLst>
              <a:ext uri="{FF2B5EF4-FFF2-40B4-BE49-F238E27FC236}">
                <a16:creationId xmlns:a16="http://schemas.microsoft.com/office/drawing/2014/main" id="{5CEB1A55-783C-2F0D-BA4B-B57F4CF57D45}"/>
              </a:ext>
              <a:ext uri="{C183D7F6-B498-43B3-948B-1728B52AA6E4}">
                <adec:decorative xmlns:adec="http://schemas.microsoft.com/office/drawing/2017/decorative" val="1"/>
              </a:ext>
            </a:extLst>
          </p:cNvPr>
          <p:cNvCxnSpPr>
            <a:cxnSpLocks/>
            <a:endCxn id="13" idx="0"/>
          </p:cNvCxnSpPr>
          <p:nvPr/>
        </p:nvCxnSpPr>
        <p:spPr>
          <a:xfrm flipH="1">
            <a:off x="2318836" y="3829345"/>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6560496C-9CEC-3A39-4B4C-85A1862D4F10}"/>
              </a:ext>
            </a:extLst>
          </p:cNvPr>
          <p:cNvSpPr/>
          <p:nvPr/>
        </p:nvSpPr>
        <p:spPr>
          <a:xfrm>
            <a:off x="1974098" y="4572072"/>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32</a:t>
            </a:r>
          </a:p>
        </p:txBody>
      </p:sp>
      <p:cxnSp>
        <p:nvCxnSpPr>
          <p:cNvPr id="16" name="Conector recto de flecha 15">
            <a:extLst>
              <a:ext uri="{FF2B5EF4-FFF2-40B4-BE49-F238E27FC236}">
                <a16:creationId xmlns:a16="http://schemas.microsoft.com/office/drawing/2014/main" id="{D4542D15-9D23-2064-4F18-D1610A280440}"/>
              </a:ext>
              <a:ext uri="{C183D7F6-B498-43B3-948B-1728B52AA6E4}">
                <adec:decorative xmlns:adec="http://schemas.microsoft.com/office/drawing/2017/decorative" val="1"/>
              </a:ext>
            </a:extLst>
          </p:cNvPr>
          <p:cNvCxnSpPr>
            <a:cxnSpLocks/>
            <a:endCxn id="17" idx="0"/>
          </p:cNvCxnSpPr>
          <p:nvPr/>
        </p:nvCxnSpPr>
        <p:spPr>
          <a:xfrm flipH="1">
            <a:off x="3419545" y="3829345"/>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35610293-FDAC-B612-273E-A6CAD7D07CCE}"/>
              </a:ext>
            </a:extLst>
          </p:cNvPr>
          <p:cNvSpPr/>
          <p:nvPr/>
        </p:nvSpPr>
        <p:spPr>
          <a:xfrm>
            <a:off x="3074807" y="4572072"/>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50</a:t>
            </a:r>
          </a:p>
        </p:txBody>
      </p:sp>
      <p:cxnSp>
        <p:nvCxnSpPr>
          <p:cNvPr id="18" name="Conector recto de flecha 17">
            <a:extLst>
              <a:ext uri="{FF2B5EF4-FFF2-40B4-BE49-F238E27FC236}">
                <a16:creationId xmlns:a16="http://schemas.microsoft.com/office/drawing/2014/main" id="{785F348C-560D-C619-7E4E-D5556CC0A251}"/>
              </a:ext>
              <a:ext uri="{C183D7F6-B498-43B3-948B-1728B52AA6E4}">
                <adec:decorative xmlns:adec="http://schemas.microsoft.com/office/drawing/2017/decorative" val="1"/>
              </a:ext>
            </a:extLst>
          </p:cNvPr>
          <p:cNvCxnSpPr>
            <a:cxnSpLocks/>
          </p:cNvCxnSpPr>
          <p:nvPr/>
        </p:nvCxnSpPr>
        <p:spPr>
          <a:xfrm flipH="1">
            <a:off x="3469998" y="2218455"/>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FAEECC6B-38BA-A475-868F-9FE59BAAD642}"/>
              </a:ext>
            </a:extLst>
          </p:cNvPr>
          <p:cNvSpPr txBox="1"/>
          <p:nvPr/>
        </p:nvSpPr>
        <p:spPr>
          <a:xfrm>
            <a:off x="3442856" y="2497195"/>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20" name="Conector recto de flecha 19">
            <a:extLst>
              <a:ext uri="{FF2B5EF4-FFF2-40B4-BE49-F238E27FC236}">
                <a16:creationId xmlns:a16="http://schemas.microsoft.com/office/drawing/2014/main" id="{9E628C88-BD8E-682F-64F8-A454794A9122}"/>
              </a:ext>
              <a:ext uri="{C183D7F6-B498-43B3-948B-1728B52AA6E4}">
                <adec:decorative xmlns:adec="http://schemas.microsoft.com/office/drawing/2017/decorative" val="1"/>
              </a:ext>
            </a:extLst>
          </p:cNvPr>
          <p:cNvCxnSpPr>
            <a:cxnSpLocks/>
          </p:cNvCxnSpPr>
          <p:nvPr/>
        </p:nvCxnSpPr>
        <p:spPr>
          <a:xfrm flipH="1">
            <a:off x="4519991" y="2195808"/>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974BBBD9-F3D9-2F23-C71A-D4AA3F22E00B}"/>
              </a:ext>
            </a:extLst>
          </p:cNvPr>
          <p:cNvSpPr txBox="1"/>
          <p:nvPr/>
        </p:nvSpPr>
        <p:spPr>
          <a:xfrm>
            <a:off x="4492849" y="2474548"/>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22" name="Conector recto de flecha 21">
            <a:extLst>
              <a:ext uri="{FF2B5EF4-FFF2-40B4-BE49-F238E27FC236}">
                <a16:creationId xmlns:a16="http://schemas.microsoft.com/office/drawing/2014/main" id="{4D32056E-9F31-0BDA-08C6-83CFC3479424}"/>
              </a:ext>
              <a:ext uri="{C183D7F6-B498-43B3-948B-1728B52AA6E4}">
                <adec:decorative xmlns:adec="http://schemas.microsoft.com/office/drawing/2017/decorative" val="1"/>
              </a:ext>
            </a:extLst>
          </p:cNvPr>
          <p:cNvCxnSpPr>
            <a:cxnSpLocks/>
          </p:cNvCxnSpPr>
          <p:nvPr/>
        </p:nvCxnSpPr>
        <p:spPr>
          <a:xfrm flipH="1">
            <a:off x="5599460" y="2174151"/>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2D6C38D3-143C-1101-A77C-275DBB804253}"/>
              </a:ext>
            </a:extLst>
          </p:cNvPr>
          <p:cNvSpPr txBox="1"/>
          <p:nvPr/>
        </p:nvSpPr>
        <p:spPr>
          <a:xfrm>
            <a:off x="5572318" y="2452891"/>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24" name="Conector recto de flecha 23">
            <a:extLst>
              <a:ext uri="{FF2B5EF4-FFF2-40B4-BE49-F238E27FC236}">
                <a16:creationId xmlns:a16="http://schemas.microsoft.com/office/drawing/2014/main" id="{239AA124-D102-4C40-7EF8-45A4338953AC}"/>
              </a:ext>
              <a:ext uri="{C183D7F6-B498-43B3-948B-1728B52AA6E4}">
                <adec:decorative xmlns:adec="http://schemas.microsoft.com/office/drawing/2017/decorative" val="1"/>
              </a:ext>
            </a:extLst>
          </p:cNvPr>
          <p:cNvCxnSpPr>
            <a:cxnSpLocks/>
          </p:cNvCxnSpPr>
          <p:nvPr/>
        </p:nvCxnSpPr>
        <p:spPr>
          <a:xfrm flipH="1">
            <a:off x="6703296" y="2174151"/>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2FE238EA-86BE-8C77-D51C-3D76E264F022}"/>
              </a:ext>
            </a:extLst>
          </p:cNvPr>
          <p:cNvSpPr txBox="1"/>
          <p:nvPr/>
        </p:nvSpPr>
        <p:spPr>
          <a:xfrm>
            <a:off x="6676154" y="2452891"/>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28" name="Conector recto de flecha 27">
            <a:extLst>
              <a:ext uri="{FF2B5EF4-FFF2-40B4-BE49-F238E27FC236}">
                <a16:creationId xmlns:a16="http://schemas.microsoft.com/office/drawing/2014/main" id="{11FEDC24-8788-FAA3-4987-9746B28C315B}"/>
              </a:ext>
              <a:ext uri="{C183D7F6-B498-43B3-948B-1728B52AA6E4}">
                <adec:decorative xmlns:adec="http://schemas.microsoft.com/office/drawing/2017/decorative" val="1"/>
              </a:ext>
            </a:extLst>
          </p:cNvPr>
          <p:cNvCxnSpPr>
            <a:cxnSpLocks/>
            <a:endCxn id="29" idx="0"/>
          </p:cNvCxnSpPr>
          <p:nvPr/>
        </p:nvCxnSpPr>
        <p:spPr>
          <a:xfrm flipH="1">
            <a:off x="4542435" y="3827807"/>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id="{997A2FEC-81D9-33F7-E1D1-B3D43A79A015}"/>
              </a:ext>
            </a:extLst>
          </p:cNvPr>
          <p:cNvSpPr/>
          <p:nvPr/>
        </p:nvSpPr>
        <p:spPr>
          <a:xfrm>
            <a:off x="4197697" y="4570534"/>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68</a:t>
            </a:r>
          </a:p>
        </p:txBody>
      </p:sp>
      <p:cxnSp>
        <p:nvCxnSpPr>
          <p:cNvPr id="32" name="Conector recto de flecha 31">
            <a:extLst>
              <a:ext uri="{FF2B5EF4-FFF2-40B4-BE49-F238E27FC236}">
                <a16:creationId xmlns:a16="http://schemas.microsoft.com/office/drawing/2014/main" id="{F6C7EAE4-AD0A-FE25-8335-B9EDA1A99253}"/>
              </a:ext>
              <a:ext uri="{C183D7F6-B498-43B3-948B-1728B52AA6E4}">
                <adec:decorative xmlns:adec="http://schemas.microsoft.com/office/drawing/2017/decorative" val="1"/>
              </a:ext>
            </a:extLst>
          </p:cNvPr>
          <p:cNvCxnSpPr>
            <a:cxnSpLocks/>
            <a:endCxn id="33" idx="0"/>
          </p:cNvCxnSpPr>
          <p:nvPr/>
        </p:nvCxnSpPr>
        <p:spPr>
          <a:xfrm flipH="1">
            <a:off x="5648248" y="3838401"/>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61CE3E7D-3B39-1F43-0688-25AD5E4F2C55}"/>
              </a:ext>
            </a:extLst>
          </p:cNvPr>
          <p:cNvSpPr/>
          <p:nvPr/>
        </p:nvSpPr>
        <p:spPr>
          <a:xfrm>
            <a:off x="5303510" y="4581128"/>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86</a:t>
            </a:r>
          </a:p>
        </p:txBody>
      </p:sp>
      <p:sp>
        <p:nvSpPr>
          <p:cNvPr id="38" name="Rectángulo 37">
            <a:extLst>
              <a:ext uri="{FF2B5EF4-FFF2-40B4-BE49-F238E27FC236}">
                <a16:creationId xmlns:a16="http://schemas.microsoft.com/office/drawing/2014/main" id="{C2E8098E-7856-70EA-5F53-115D0D6F71C0}"/>
              </a:ext>
            </a:extLst>
          </p:cNvPr>
          <p:cNvSpPr/>
          <p:nvPr/>
        </p:nvSpPr>
        <p:spPr>
          <a:xfrm>
            <a:off x="2963544" y="3181273"/>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(val*9/5)+32</a:t>
            </a:r>
          </a:p>
        </p:txBody>
      </p:sp>
      <p:sp>
        <p:nvSpPr>
          <p:cNvPr id="39" name="Rectángulo 38">
            <a:extLst>
              <a:ext uri="{FF2B5EF4-FFF2-40B4-BE49-F238E27FC236}">
                <a16:creationId xmlns:a16="http://schemas.microsoft.com/office/drawing/2014/main" id="{B69DABE2-A3B4-3C79-A9BC-599FCA34179A}"/>
              </a:ext>
            </a:extLst>
          </p:cNvPr>
          <p:cNvSpPr/>
          <p:nvPr/>
        </p:nvSpPr>
        <p:spPr>
          <a:xfrm>
            <a:off x="4086434" y="3181273"/>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(val*9/5)+32</a:t>
            </a:r>
          </a:p>
        </p:txBody>
      </p:sp>
      <p:sp>
        <p:nvSpPr>
          <p:cNvPr id="40" name="Rectángulo 39">
            <a:extLst>
              <a:ext uri="{FF2B5EF4-FFF2-40B4-BE49-F238E27FC236}">
                <a16:creationId xmlns:a16="http://schemas.microsoft.com/office/drawing/2014/main" id="{2C61A529-1ADE-7CAF-A8CA-CEF3C160AD21}"/>
              </a:ext>
            </a:extLst>
          </p:cNvPr>
          <p:cNvSpPr/>
          <p:nvPr/>
        </p:nvSpPr>
        <p:spPr>
          <a:xfrm>
            <a:off x="5216170" y="3181273"/>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(val*9/5)+32</a:t>
            </a:r>
          </a:p>
        </p:txBody>
      </p:sp>
      <p:sp>
        <p:nvSpPr>
          <p:cNvPr id="41" name="Rectángulo 40">
            <a:extLst>
              <a:ext uri="{FF2B5EF4-FFF2-40B4-BE49-F238E27FC236}">
                <a16:creationId xmlns:a16="http://schemas.microsoft.com/office/drawing/2014/main" id="{5F9B60B3-CCF5-7255-8728-3941043A81E9}"/>
              </a:ext>
            </a:extLst>
          </p:cNvPr>
          <p:cNvSpPr/>
          <p:nvPr/>
        </p:nvSpPr>
        <p:spPr>
          <a:xfrm>
            <a:off x="6339060" y="3181273"/>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(val*9/5)+32</a:t>
            </a:r>
          </a:p>
        </p:txBody>
      </p:sp>
      <p:sp>
        <p:nvSpPr>
          <p:cNvPr id="42" name="Rectángulo 41">
            <a:extLst>
              <a:ext uri="{FF2B5EF4-FFF2-40B4-BE49-F238E27FC236}">
                <a16:creationId xmlns:a16="http://schemas.microsoft.com/office/drawing/2014/main" id="{D141F851-D890-AA17-93BF-C8148ADAA759}"/>
              </a:ext>
            </a:extLst>
          </p:cNvPr>
          <p:cNvSpPr/>
          <p:nvPr/>
        </p:nvSpPr>
        <p:spPr>
          <a:xfrm>
            <a:off x="1840654" y="3181273"/>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(val*9/5)+32</a:t>
            </a:r>
          </a:p>
        </p:txBody>
      </p:sp>
      <p:cxnSp>
        <p:nvCxnSpPr>
          <p:cNvPr id="43" name="Conector recto de flecha 42">
            <a:extLst>
              <a:ext uri="{FF2B5EF4-FFF2-40B4-BE49-F238E27FC236}">
                <a16:creationId xmlns:a16="http://schemas.microsoft.com/office/drawing/2014/main" id="{DE291A0D-0208-3A06-BA5C-07EF1C83E880}"/>
              </a:ext>
              <a:ext uri="{C183D7F6-B498-43B3-948B-1728B52AA6E4}">
                <adec:decorative xmlns:adec="http://schemas.microsoft.com/office/drawing/2017/decorative" val="1"/>
              </a:ext>
            </a:extLst>
          </p:cNvPr>
          <p:cNvCxnSpPr>
            <a:cxnSpLocks/>
            <a:endCxn id="44" idx="0"/>
          </p:cNvCxnSpPr>
          <p:nvPr/>
        </p:nvCxnSpPr>
        <p:spPr>
          <a:xfrm flipH="1">
            <a:off x="6721896" y="3838401"/>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3D821E61-032E-565A-A028-6D1C82C76DA6}"/>
              </a:ext>
            </a:extLst>
          </p:cNvPr>
          <p:cNvSpPr/>
          <p:nvPr/>
        </p:nvSpPr>
        <p:spPr>
          <a:xfrm>
            <a:off x="6377158" y="4581128"/>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104</a:t>
            </a:r>
          </a:p>
        </p:txBody>
      </p:sp>
      <p:sp>
        <p:nvSpPr>
          <p:cNvPr id="45" name="5 Rectángulo">
            <a:extLst>
              <a:ext uri="{FF2B5EF4-FFF2-40B4-BE49-F238E27FC236}">
                <a16:creationId xmlns:a16="http://schemas.microsoft.com/office/drawing/2014/main" id="{4761A8F9-8E52-68C5-8B28-47D61F03793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6 Rectángulo">
            <a:extLst>
              <a:ext uri="{FF2B5EF4-FFF2-40B4-BE49-F238E27FC236}">
                <a16:creationId xmlns:a16="http://schemas.microsoft.com/office/drawing/2014/main" id="{2E1E5A39-1D3F-2D57-A8F3-2EF29F3B5922}"/>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8 Rectángulo">
            <a:extLst>
              <a:ext uri="{FF2B5EF4-FFF2-40B4-BE49-F238E27FC236}">
                <a16:creationId xmlns:a16="http://schemas.microsoft.com/office/drawing/2014/main" id="{527F0007-B71E-6273-964F-9207A964D99B}"/>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10 CuadroTexto">
            <a:extLst>
              <a:ext uri="{FF2B5EF4-FFF2-40B4-BE49-F238E27FC236}">
                <a16:creationId xmlns:a16="http://schemas.microsoft.com/office/drawing/2014/main" id="{8D12ADE1-4498-63D5-59F2-6133DB6C0F2E}"/>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49" name="21 CuadroTexto">
            <a:extLst>
              <a:ext uri="{FF2B5EF4-FFF2-40B4-BE49-F238E27FC236}">
                <a16:creationId xmlns:a16="http://schemas.microsoft.com/office/drawing/2014/main" id="{42739724-5945-298E-C79E-3A4DB2D274B5}"/>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50" name="6 CuadroTexto">
            <a:extLst>
              <a:ext uri="{FF2B5EF4-FFF2-40B4-BE49-F238E27FC236}">
                <a16:creationId xmlns:a16="http://schemas.microsoft.com/office/drawing/2014/main" id="{578AACE2-6496-3A9D-9007-17FA51CCA8D6}"/>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51" name="10 CuadroTexto">
            <a:extLst>
              <a:ext uri="{FF2B5EF4-FFF2-40B4-BE49-F238E27FC236}">
                <a16:creationId xmlns:a16="http://schemas.microsoft.com/office/drawing/2014/main" id="{6E90581B-1C0E-B123-6728-21A533C88CF0}"/>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30976135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B8448369-2D48-4082-AD78-5D361909441A}"/>
              </a:ext>
            </a:extLst>
          </p:cNvPr>
          <p:cNvSpPr txBox="1"/>
          <p:nvPr/>
        </p:nvSpPr>
        <p:spPr>
          <a:xfrm>
            <a:off x="611559" y="887234"/>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Observa que esta función se puede utilizar con cualquier tipo de iterable</a:t>
            </a:r>
          </a:p>
        </p:txBody>
      </p:sp>
      <p:sp>
        <p:nvSpPr>
          <p:cNvPr id="3" name="5 Rectángulo">
            <a:extLst>
              <a:ext uri="{FF2B5EF4-FFF2-40B4-BE49-F238E27FC236}">
                <a16:creationId xmlns:a16="http://schemas.microsoft.com/office/drawing/2014/main" id="{9DECCF06-35E6-7A35-8FA6-2F8342BD72D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1804FEE0-6CDE-55F7-B5C5-D3336860A6D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BBBE202F-E852-05BA-F145-7E52CA15D169}"/>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1FC250E3-7AE9-4C6F-42AA-32C3DAF05C74}"/>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7" name="21 CuadroTexto">
            <a:extLst>
              <a:ext uri="{FF2B5EF4-FFF2-40B4-BE49-F238E27FC236}">
                <a16:creationId xmlns:a16="http://schemas.microsoft.com/office/drawing/2014/main" id="{DEB73A2B-4520-E0CB-A22F-3613277DEFD2}"/>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8" name="6 CuadroTexto">
            <a:extLst>
              <a:ext uri="{FF2B5EF4-FFF2-40B4-BE49-F238E27FC236}">
                <a16:creationId xmlns:a16="http://schemas.microsoft.com/office/drawing/2014/main" id="{CCFAFD06-D96E-E537-6243-DD64E0F2D2BB}"/>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24732DE7-8F01-E859-BCCB-F029E49F812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6" name="Imagen 15">
            <a:extLst>
              <a:ext uri="{FF2B5EF4-FFF2-40B4-BE49-F238E27FC236}">
                <a16:creationId xmlns:a16="http://schemas.microsoft.com/office/drawing/2014/main" id="{CB95BA35-68E7-BB90-68D3-24B60E2E379C}"/>
              </a:ext>
            </a:extLst>
          </p:cNvPr>
          <p:cNvPicPr>
            <a:picLocks noChangeAspect="1"/>
          </p:cNvPicPr>
          <p:nvPr/>
        </p:nvPicPr>
        <p:blipFill>
          <a:blip r:embed="rId2"/>
          <a:srcRect r="32998"/>
          <a:stretch/>
        </p:blipFill>
        <p:spPr>
          <a:xfrm>
            <a:off x="607021" y="1552043"/>
            <a:ext cx="8064900" cy="4185577"/>
          </a:xfrm>
          <a:prstGeom prst="rect">
            <a:avLst/>
          </a:prstGeom>
        </p:spPr>
      </p:pic>
    </p:spTree>
    <p:extLst>
      <p:ext uri="{BB962C8B-B14F-4D97-AF65-F5344CB8AC3E}">
        <p14:creationId xmlns:p14="http://schemas.microsoft.com/office/powerpoint/2010/main" val="291621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33393051-7AF8-7F6D-6412-5EAA2E93377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EE61B40D-5F64-F395-0CD4-DFED30DA102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7610FD4F-EED1-6F7C-5A9E-13847BF01B08}"/>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7691C02-465A-B87D-ACF6-902CAEFF2904}"/>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6" name="21 CuadroTexto">
            <a:extLst>
              <a:ext uri="{FF2B5EF4-FFF2-40B4-BE49-F238E27FC236}">
                <a16:creationId xmlns:a16="http://schemas.microsoft.com/office/drawing/2014/main" id="{B5B2B198-6D85-CA99-B265-586354494A6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7" name="6 CuadroTexto">
            <a:extLst>
              <a:ext uri="{FF2B5EF4-FFF2-40B4-BE49-F238E27FC236}">
                <a16:creationId xmlns:a16="http://schemas.microsoft.com/office/drawing/2014/main" id="{A3A264D6-D1E1-E0AB-3671-9B3519E64A39}"/>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F9E82D4C-383F-64A7-FEE2-37506A14174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E5D33626-17C6-6CCE-A3FC-E0740A619635}"/>
              </a:ext>
            </a:extLst>
          </p:cNvPr>
          <p:cNvSpPr txBox="1"/>
          <p:nvPr/>
        </p:nvSpPr>
        <p:spPr>
          <a:xfrm>
            <a:off x="611559" y="908720"/>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Para ejecutar programas en Python únicamente es necesario tener el intérprete instalado en nuestro sistema. Sin embargo, si buscas un poco en internet, verá que existe </a:t>
            </a:r>
            <a:r>
              <a:rPr lang="es-ES" dirty="0" err="1">
                <a:latin typeface="Arial Nova Cond" panose="020B0604020202020204" pitchFamily="34" charset="0"/>
              </a:rPr>
              <a:t>CPython</a:t>
            </a:r>
            <a:r>
              <a:rPr lang="es-ES" dirty="0">
                <a:latin typeface="Arial Nova Cond" panose="020B0604020202020204" pitchFamily="34" charset="0"/>
              </a:rPr>
              <a:t>, </a:t>
            </a:r>
            <a:r>
              <a:rPr lang="es-ES" dirty="0" err="1">
                <a:latin typeface="Arial Nova Cond" panose="020B0604020202020204" pitchFamily="34" charset="0"/>
              </a:rPr>
              <a:t>JPython</a:t>
            </a:r>
            <a:r>
              <a:rPr lang="es-ES" dirty="0">
                <a:latin typeface="Arial Nova Cond" panose="020B0604020202020204" pitchFamily="34" charset="0"/>
              </a:rPr>
              <a:t>, </a:t>
            </a:r>
            <a:r>
              <a:rPr lang="es-ES" dirty="0" err="1">
                <a:latin typeface="Arial Nova Cond" panose="020B0604020202020204" pitchFamily="34" charset="0"/>
              </a:rPr>
              <a:t>IronPython</a:t>
            </a:r>
            <a:r>
              <a:rPr lang="es-ES" dirty="0">
                <a:latin typeface="Arial Nova Cond" panose="020B0604020202020204" pitchFamily="34" charset="0"/>
              </a:rPr>
              <a:t>, … ¿A qué se debe esta disparidad y en qué nos afecta?</a:t>
            </a:r>
          </a:p>
        </p:txBody>
      </p:sp>
      <p:sp>
        <p:nvSpPr>
          <p:cNvPr id="12" name="3 CuadroTexto">
            <a:extLst>
              <a:ext uri="{FF2B5EF4-FFF2-40B4-BE49-F238E27FC236}">
                <a16:creationId xmlns:a16="http://schemas.microsoft.com/office/drawing/2014/main" id="{0A53A51F-C87C-F7BD-1259-42DBDA979050}"/>
              </a:ext>
            </a:extLst>
          </p:cNvPr>
          <p:cNvSpPr txBox="1"/>
          <p:nvPr/>
        </p:nvSpPr>
        <p:spPr>
          <a:xfrm>
            <a:off x="614903" y="2492896"/>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Para explicarlo voy a resumir este muy interesante artículo: </a:t>
            </a:r>
            <a:r>
              <a:rPr lang="es-ES" dirty="0">
                <a:solidFill>
                  <a:srgbClr val="FF0000"/>
                </a:solidFill>
                <a:latin typeface="Arial Nova Cond" panose="020B0604020202020204" pitchFamily="34" charset="0"/>
                <a:hlinkClick r:id="rId2">
                  <a:extLst>
                    <a:ext uri="{A12FA001-AC4F-418D-AE19-62706E023703}">
                      <ahyp:hlinkClr xmlns:ahyp="http://schemas.microsoft.com/office/drawing/2018/hyperlinkcolor" val="tx"/>
                    </a:ext>
                  </a:extLst>
                </a:hlinkClick>
              </a:rPr>
              <a:t>https://www.toptal.com/python/por-que-hay-tantos-pythons</a:t>
            </a:r>
            <a:r>
              <a:rPr lang="es-ES" dirty="0">
                <a:solidFill>
                  <a:srgbClr val="FF0000"/>
                </a:solidFill>
                <a:latin typeface="Arial Nova Cond" panose="020B0604020202020204" pitchFamily="34" charset="0"/>
              </a:rPr>
              <a:t> </a:t>
            </a:r>
            <a:r>
              <a:rPr lang="es-ES" dirty="0">
                <a:latin typeface="Arial Nova Cond" panose="020B0604020202020204" pitchFamily="34" charset="0"/>
              </a:rPr>
              <a:t>donde se explica mucho más detallado.</a:t>
            </a:r>
          </a:p>
        </p:txBody>
      </p:sp>
    </p:spTree>
    <p:extLst>
      <p:ext uri="{BB962C8B-B14F-4D97-AF65-F5344CB8AC3E}">
        <p14:creationId xmlns:p14="http://schemas.microsoft.com/office/powerpoint/2010/main" val="15748947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D47F2330-50CB-2B09-7E36-CC247705708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DD6E2544-6DE0-0754-B619-2C8FA04B80C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78A2AE00-7F45-D008-C3FA-ED425253F39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1E4D91D9-AFB8-9350-37D2-CED5F08B93D9}"/>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7" name="21 CuadroTexto">
            <a:extLst>
              <a:ext uri="{FF2B5EF4-FFF2-40B4-BE49-F238E27FC236}">
                <a16:creationId xmlns:a16="http://schemas.microsoft.com/office/drawing/2014/main" id="{0FF4DF8E-700F-4F34-0273-C3A894587DAC}"/>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8" name="6 CuadroTexto">
            <a:extLst>
              <a:ext uri="{FF2B5EF4-FFF2-40B4-BE49-F238E27FC236}">
                <a16:creationId xmlns:a16="http://schemas.microsoft.com/office/drawing/2014/main" id="{0274475A-7038-9471-53C1-0AD6FE437C42}"/>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1765E24C-5DEB-CAE0-CBE8-1A5260598EFF}"/>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E116870A-F431-092B-BEBF-D4C9F373421C}"/>
              </a:ext>
            </a:extLst>
          </p:cNvPr>
          <p:cNvSpPr txBox="1"/>
          <p:nvPr/>
        </p:nvSpPr>
        <p:spPr>
          <a:xfrm>
            <a:off x="611559" y="908720"/>
            <a:ext cx="8064900" cy="47763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sz="2400" b="1" dirty="0">
                <a:latin typeface="Arial Nova Cond" panose="020B0604020202020204" pitchFamily="34" charset="0"/>
              </a:rPr>
              <a:t>Función </a:t>
            </a:r>
            <a:r>
              <a:rPr lang="es-ES" sz="2400" b="1" dirty="0" err="1">
                <a:latin typeface="Arial Nova Cond" panose="020B0604020202020204" pitchFamily="34" charset="0"/>
              </a:rPr>
              <a:t>filter</a:t>
            </a:r>
            <a:r>
              <a:rPr lang="es-ES" sz="2400" b="1" dirty="0">
                <a:latin typeface="Arial Nova Cond" panose="020B0604020202020204" pitchFamily="34" charset="0"/>
              </a:rPr>
              <a:t>()</a:t>
            </a:r>
          </a:p>
        </p:txBody>
      </p:sp>
      <p:sp>
        <p:nvSpPr>
          <p:cNvPr id="11" name="3 CuadroTexto">
            <a:extLst>
              <a:ext uri="{FF2B5EF4-FFF2-40B4-BE49-F238E27FC236}">
                <a16:creationId xmlns:a16="http://schemas.microsoft.com/office/drawing/2014/main" id="{1C86856A-0CA8-9426-6769-63ED1AB68C8E}"/>
              </a:ext>
            </a:extLst>
          </p:cNvPr>
          <p:cNvSpPr txBox="1"/>
          <p:nvPr/>
        </p:nvSpPr>
        <p:spPr>
          <a:xfrm>
            <a:off x="611559" y="1484784"/>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función </a:t>
            </a:r>
            <a:r>
              <a:rPr lang="es-ES" b="1" dirty="0" err="1">
                <a:latin typeface="Arial Nova Cond" panose="020B0604020202020204" pitchFamily="34" charset="0"/>
              </a:rPr>
              <a:t>filter</a:t>
            </a:r>
            <a:r>
              <a:rPr lang="es-ES" b="1" dirty="0">
                <a:latin typeface="Arial Nova Cond" panose="020B0604020202020204" pitchFamily="34" charset="0"/>
              </a:rPr>
              <a:t>()</a:t>
            </a:r>
            <a:r>
              <a:rPr lang="es-ES" dirty="0">
                <a:latin typeface="Arial Nova Cond" panose="020B0604020202020204" pitchFamily="34" charset="0"/>
              </a:rPr>
              <a:t> también recibe como parámetros una función y un iterable, pero en este caso devuelve un iterable que contiene únicamente los elementos para los cuales la función pasada devuelva True.</a:t>
            </a:r>
          </a:p>
        </p:txBody>
      </p:sp>
      <p:pic>
        <p:nvPicPr>
          <p:cNvPr id="14" name="Imagen 13">
            <a:extLst>
              <a:ext uri="{FF2B5EF4-FFF2-40B4-BE49-F238E27FC236}">
                <a16:creationId xmlns:a16="http://schemas.microsoft.com/office/drawing/2014/main" id="{DE667B99-0865-3DA4-285D-4281560BFF2E}"/>
              </a:ext>
            </a:extLst>
          </p:cNvPr>
          <p:cNvPicPr>
            <a:picLocks noChangeAspect="1"/>
          </p:cNvPicPr>
          <p:nvPr/>
        </p:nvPicPr>
        <p:blipFill>
          <a:blip r:embed="rId2"/>
          <a:srcRect r="7325"/>
          <a:stretch/>
        </p:blipFill>
        <p:spPr>
          <a:xfrm>
            <a:off x="611560" y="2818972"/>
            <a:ext cx="8064900" cy="2686425"/>
          </a:xfrm>
          <a:prstGeom prst="rect">
            <a:avLst/>
          </a:prstGeom>
        </p:spPr>
      </p:pic>
    </p:spTree>
    <p:extLst>
      <p:ext uri="{BB962C8B-B14F-4D97-AF65-F5344CB8AC3E}">
        <p14:creationId xmlns:p14="http://schemas.microsoft.com/office/powerpoint/2010/main" val="7375382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4040CE4-9E61-0A84-9352-D217C497CFE4}"/>
              </a:ext>
            </a:extLst>
          </p:cNvPr>
          <p:cNvSpPr/>
          <p:nvPr/>
        </p:nvSpPr>
        <p:spPr>
          <a:xfrm>
            <a:off x="1943494" y="148478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1</a:t>
            </a:r>
          </a:p>
        </p:txBody>
      </p:sp>
      <p:sp>
        <p:nvSpPr>
          <p:cNvPr id="3" name="Rectángulo 2">
            <a:extLst>
              <a:ext uri="{FF2B5EF4-FFF2-40B4-BE49-F238E27FC236}">
                <a16:creationId xmlns:a16="http://schemas.microsoft.com/office/drawing/2014/main" id="{348C6127-6861-94B3-6A89-388DE2C31DDB}"/>
              </a:ext>
            </a:extLst>
          </p:cNvPr>
          <p:cNvSpPr/>
          <p:nvPr/>
        </p:nvSpPr>
        <p:spPr>
          <a:xfrm>
            <a:off x="3064790" y="148478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2</a:t>
            </a:r>
          </a:p>
        </p:txBody>
      </p:sp>
      <p:sp>
        <p:nvSpPr>
          <p:cNvPr id="4" name="Rectángulo 3">
            <a:extLst>
              <a:ext uri="{FF2B5EF4-FFF2-40B4-BE49-F238E27FC236}">
                <a16:creationId xmlns:a16="http://schemas.microsoft.com/office/drawing/2014/main" id="{0025BE0A-D39A-C68B-563F-D8CA7D2024A2}"/>
              </a:ext>
            </a:extLst>
          </p:cNvPr>
          <p:cNvSpPr/>
          <p:nvPr/>
        </p:nvSpPr>
        <p:spPr>
          <a:xfrm>
            <a:off x="4144910" y="148478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3</a:t>
            </a:r>
          </a:p>
        </p:txBody>
      </p:sp>
      <p:sp>
        <p:nvSpPr>
          <p:cNvPr id="5" name="Rectángulo 4">
            <a:extLst>
              <a:ext uri="{FF2B5EF4-FFF2-40B4-BE49-F238E27FC236}">
                <a16:creationId xmlns:a16="http://schemas.microsoft.com/office/drawing/2014/main" id="{CF54B20E-5475-7FB9-4DA7-659933B95C3E}"/>
              </a:ext>
            </a:extLst>
          </p:cNvPr>
          <p:cNvSpPr/>
          <p:nvPr/>
        </p:nvSpPr>
        <p:spPr>
          <a:xfrm>
            <a:off x="5225030" y="148478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3</a:t>
            </a:r>
          </a:p>
        </p:txBody>
      </p:sp>
      <p:sp>
        <p:nvSpPr>
          <p:cNvPr id="6" name="Rectángulo 5">
            <a:extLst>
              <a:ext uri="{FF2B5EF4-FFF2-40B4-BE49-F238E27FC236}">
                <a16:creationId xmlns:a16="http://schemas.microsoft.com/office/drawing/2014/main" id="{873E87C3-1E0E-048D-196F-7C666A06F9F1}"/>
              </a:ext>
            </a:extLst>
          </p:cNvPr>
          <p:cNvSpPr/>
          <p:nvPr/>
        </p:nvSpPr>
        <p:spPr>
          <a:xfrm>
            <a:off x="6305150" y="148478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5</a:t>
            </a:r>
          </a:p>
        </p:txBody>
      </p:sp>
      <p:cxnSp>
        <p:nvCxnSpPr>
          <p:cNvPr id="7" name="Conector recto de flecha 6">
            <a:extLst>
              <a:ext uri="{FF2B5EF4-FFF2-40B4-BE49-F238E27FC236}">
                <a16:creationId xmlns:a16="http://schemas.microsoft.com/office/drawing/2014/main" id="{3F30C748-1595-4BD6-37CC-FE178375A9D8}"/>
              </a:ext>
              <a:ext uri="{C183D7F6-B498-43B3-948B-1728B52AA6E4}">
                <adec:decorative xmlns:adec="http://schemas.microsoft.com/office/drawing/2017/decorative" val="1"/>
              </a:ext>
            </a:extLst>
          </p:cNvPr>
          <p:cNvCxnSpPr>
            <a:cxnSpLocks/>
            <a:stCxn id="2" idx="2"/>
          </p:cNvCxnSpPr>
          <p:nvPr/>
        </p:nvCxnSpPr>
        <p:spPr>
          <a:xfrm flipH="1">
            <a:off x="2253268" y="2132856"/>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0C442E03-01B3-29DB-49C7-011C53623EDA}"/>
              </a:ext>
            </a:extLst>
          </p:cNvPr>
          <p:cNvSpPr txBox="1"/>
          <p:nvPr/>
        </p:nvSpPr>
        <p:spPr>
          <a:xfrm>
            <a:off x="2226126" y="2411596"/>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9" name="Conector recto de flecha 8">
            <a:extLst>
              <a:ext uri="{FF2B5EF4-FFF2-40B4-BE49-F238E27FC236}">
                <a16:creationId xmlns:a16="http://schemas.microsoft.com/office/drawing/2014/main" id="{A64E6C2F-5EE0-596B-2102-9EFAFA07D839}"/>
              </a:ext>
              <a:ext uri="{C183D7F6-B498-43B3-948B-1728B52AA6E4}">
                <adec:decorative xmlns:adec="http://schemas.microsoft.com/office/drawing/2017/decorative" val="1"/>
              </a:ext>
            </a:extLst>
          </p:cNvPr>
          <p:cNvCxnSpPr>
            <a:cxnSpLocks/>
          </p:cNvCxnSpPr>
          <p:nvPr/>
        </p:nvCxnSpPr>
        <p:spPr>
          <a:xfrm>
            <a:off x="2253268" y="3766393"/>
            <a:ext cx="0" cy="391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BB41CB6D-4871-1A6C-5F49-C2379A85723B}"/>
              </a:ext>
              <a:ext uri="{C183D7F6-B498-43B3-948B-1728B52AA6E4}">
                <adec:decorative xmlns:adec="http://schemas.microsoft.com/office/drawing/2017/decorative" val="1"/>
              </a:ext>
            </a:extLst>
          </p:cNvPr>
          <p:cNvCxnSpPr>
            <a:cxnSpLocks/>
            <a:endCxn id="12" idx="0"/>
          </p:cNvCxnSpPr>
          <p:nvPr/>
        </p:nvCxnSpPr>
        <p:spPr>
          <a:xfrm flipH="1">
            <a:off x="3347537" y="3766393"/>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5257F2C9-DC17-A328-6FE3-84ADAA13D0CF}"/>
              </a:ext>
            </a:extLst>
          </p:cNvPr>
          <p:cNvSpPr/>
          <p:nvPr/>
        </p:nvSpPr>
        <p:spPr>
          <a:xfrm>
            <a:off x="3002799" y="4509120"/>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50</a:t>
            </a:r>
          </a:p>
        </p:txBody>
      </p:sp>
      <p:cxnSp>
        <p:nvCxnSpPr>
          <p:cNvPr id="13" name="Conector recto de flecha 12">
            <a:extLst>
              <a:ext uri="{FF2B5EF4-FFF2-40B4-BE49-F238E27FC236}">
                <a16:creationId xmlns:a16="http://schemas.microsoft.com/office/drawing/2014/main" id="{60B05A5B-D8FE-6C31-5E49-FB399BA4FAF1}"/>
              </a:ext>
              <a:ext uri="{C183D7F6-B498-43B3-948B-1728B52AA6E4}">
                <adec:decorative xmlns:adec="http://schemas.microsoft.com/office/drawing/2017/decorative" val="1"/>
              </a:ext>
            </a:extLst>
          </p:cNvPr>
          <p:cNvCxnSpPr>
            <a:cxnSpLocks/>
          </p:cNvCxnSpPr>
          <p:nvPr/>
        </p:nvCxnSpPr>
        <p:spPr>
          <a:xfrm flipH="1">
            <a:off x="3397990" y="2155503"/>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F45F201D-6326-2A00-BFBC-CF5D39CAA640}"/>
              </a:ext>
            </a:extLst>
          </p:cNvPr>
          <p:cNvSpPr txBox="1"/>
          <p:nvPr/>
        </p:nvSpPr>
        <p:spPr>
          <a:xfrm>
            <a:off x="3370848" y="2434243"/>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15" name="Conector recto de flecha 14">
            <a:extLst>
              <a:ext uri="{FF2B5EF4-FFF2-40B4-BE49-F238E27FC236}">
                <a16:creationId xmlns:a16="http://schemas.microsoft.com/office/drawing/2014/main" id="{67BF5142-1E16-FF52-1D1B-4F56A037CC93}"/>
              </a:ext>
              <a:ext uri="{C183D7F6-B498-43B3-948B-1728B52AA6E4}">
                <adec:decorative xmlns:adec="http://schemas.microsoft.com/office/drawing/2017/decorative" val="1"/>
              </a:ext>
            </a:extLst>
          </p:cNvPr>
          <p:cNvCxnSpPr>
            <a:cxnSpLocks/>
          </p:cNvCxnSpPr>
          <p:nvPr/>
        </p:nvCxnSpPr>
        <p:spPr>
          <a:xfrm flipH="1">
            <a:off x="4447983" y="2132856"/>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1C63671-F748-86DB-E034-53FF7AED455F}"/>
              </a:ext>
            </a:extLst>
          </p:cNvPr>
          <p:cNvSpPr txBox="1"/>
          <p:nvPr/>
        </p:nvSpPr>
        <p:spPr>
          <a:xfrm>
            <a:off x="4420841" y="2411596"/>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17" name="Conector recto de flecha 16">
            <a:extLst>
              <a:ext uri="{FF2B5EF4-FFF2-40B4-BE49-F238E27FC236}">
                <a16:creationId xmlns:a16="http://schemas.microsoft.com/office/drawing/2014/main" id="{33EDD2C7-0D84-6AA3-0A8B-E09EBE874DF1}"/>
              </a:ext>
              <a:ext uri="{C183D7F6-B498-43B3-948B-1728B52AA6E4}">
                <adec:decorative xmlns:adec="http://schemas.microsoft.com/office/drawing/2017/decorative" val="1"/>
              </a:ext>
            </a:extLst>
          </p:cNvPr>
          <p:cNvCxnSpPr>
            <a:cxnSpLocks/>
          </p:cNvCxnSpPr>
          <p:nvPr/>
        </p:nvCxnSpPr>
        <p:spPr>
          <a:xfrm flipH="1">
            <a:off x="5527452" y="2111199"/>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28171C9C-AA2E-0B2E-F090-666E0FDD037C}"/>
              </a:ext>
            </a:extLst>
          </p:cNvPr>
          <p:cNvSpPr txBox="1"/>
          <p:nvPr/>
        </p:nvSpPr>
        <p:spPr>
          <a:xfrm>
            <a:off x="5500310" y="2389939"/>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19" name="Conector recto de flecha 18">
            <a:extLst>
              <a:ext uri="{FF2B5EF4-FFF2-40B4-BE49-F238E27FC236}">
                <a16:creationId xmlns:a16="http://schemas.microsoft.com/office/drawing/2014/main" id="{266E9E4F-92C2-D5AA-1A2E-C6A685362361}"/>
              </a:ext>
              <a:ext uri="{C183D7F6-B498-43B3-948B-1728B52AA6E4}">
                <adec:decorative xmlns:adec="http://schemas.microsoft.com/office/drawing/2017/decorative" val="1"/>
              </a:ext>
            </a:extLst>
          </p:cNvPr>
          <p:cNvCxnSpPr>
            <a:cxnSpLocks/>
          </p:cNvCxnSpPr>
          <p:nvPr/>
        </p:nvCxnSpPr>
        <p:spPr>
          <a:xfrm flipH="1">
            <a:off x="6631288" y="2111199"/>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DB28EDD7-B4AD-684F-EEBD-47CD9EC18A40}"/>
              </a:ext>
            </a:extLst>
          </p:cNvPr>
          <p:cNvSpPr txBox="1"/>
          <p:nvPr/>
        </p:nvSpPr>
        <p:spPr>
          <a:xfrm>
            <a:off x="6604146" y="2389939"/>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23" name="Conector recto de flecha 22">
            <a:extLst>
              <a:ext uri="{FF2B5EF4-FFF2-40B4-BE49-F238E27FC236}">
                <a16:creationId xmlns:a16="http://schemas.microsoft.com/office/drawing/2014/main" id="{559127D2-005A-E655-C564-BAD997BF2332}"/>
              </a:ext>
              <a:ext uri="{C183D7F6-B498-43B3-948B-1728B52AA6E4}">
                <adec:decorative xmlns:adec="http://schemas.microsoft.com/office/drawing/2017/decorative" val="1"/>
              </a:ext>
            </a:extLst>
          </p:cNvPr>
          <p:cNvCxnSpPr>
            <a:cxnSpLocks/>
            <a:endCxn id="24" idx="0"/>
          </p:cNvCxnSpPr>
          <p:nvPr/>
        </p:nvCxnSpPr>
        <p:spPr>
          <a:xfrm flipH="1">
            <a:off x="5576240" y="3775449"/>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C54D4646-4128-B468-CBCE-B999D0548D44}"/>
              </a:ext>
            </a:extLst>
          </p:cNvPr>
          <p:cNvSpPr/>
          <p:nvPr/>
        </p:nvSpPr>
        <p:spPr>
          <a:xfrm>
            <a:off x="5231502" y="4518176"/>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86</a:t>
            </a:r>
          </a:p>
        </p:txBody>
      </p:sp>
      <p:sp>
        <p:nvSpPr>
          <p:cNvPr id="25" name="Rectángulo 24">
            <a:extLst>
              <a:ext uri="{FF2B5EF4-FFF2-40B4-BE49-F238E27FC236}">
                <a16:creationId xmlns:a16="http://schemas.microsoft.com/office/drawing/2014/main" id="{85CC491D-C77F-13C7-626E-9D6D2813BBA7}"/>
              </a:ext>
            </a:extLst>
          </p:cNvPr>
          <p:cNvSpPr/>
          <p:nvPr/>
        </p:nvSpPr>
        <p:spPr>
          <a:xfrm>
            <a:off x="2891536" y="311832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val%2 == 0</a:t>
            </a:r>
          </a:p>
        </p:txBody>
      </p:sp>
      <p:sp>
        <p:nvSpPr>
          <p:cNvPr id="26" name="Rectángulo 25">
            <a:extLst>
              <a:ext uri="{FF2B5EF4-FFF2-40B4-BE49-F238E27FC236}">
                <a16:creationId xmlns:a16="http://schemas.microsoft.com/office/drawing/2014/main" id="{BD4F2CCE-65C0-A54D-7684-BBC51DE58646}"/>
              </a:ext>
            </a:extLst>
          </p:cNvPr>
          <p:cNvSpPr/>
          <p:nvPr/>
        </p:nvSpPr>
        <p:spPr>
          <a:xfrm>
            <a:off x="4014426" y="311832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val%2 == 0</a:t>
            </a:r>
          </a:p>
        </p:txBody>
      </p:sp>
      <p:sp>
        <p:nvSpPr>
          <p:cNvPr id="27" name="Rectángulo 26">
            <a:extLst>
              <a:ext uri="{FF2B5EF4-FFF2-40B4-BE49-F238E27FC236}">
                <a16:creationId xmlns:a16="http://schemas.microsoft.com/office/drawing/2014/main" id="{97699344-718F-917C-26A1-318A72CC5A72}"/>
              </a:ext>
            </a:extLst>
          </p:cNvPr>
          <p:cNvSpPr/>
          <p:nvPr/>
        </p:nvSpPr>
        <p:spPr>
          <a:xfrm>
            <a:off x="5144162" y="311832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val%2 == 0</a:t>
            </a:r>
          </a:p>
        </p:txBody>
      </p:sp>
      <p:sp>
        <p:nvSpPr>
          <p:cNvPr id="28" name="Rectángulo 27">
            <a:extLst>
              <a:ext uri="{FF2B5EF4-FFF2-40B4-BE49-F238E27FC236}">
                <a16:creationId xmlns:a16="http://schemas.microsoft.com/office/drawing/2014/main" id="{EC191331-9A94-8ED7-AA80-84F1684AC220}"/>
              </a:ext>
            </a:extLst>
          </p:cNvPr>
          <p:cNvSpPr/>
          <p:nvPr/>
        </p:nvSpPr>
        <p:spPr>
          <a:xfrm>
            <a:off x="6267052" y="311832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val%2 == 0</a:t>
            </a:r>
          </a:p>
        </p:txBody>
      </p:sp>
      <p:sp>
        <p:nvSpPr>
          <p:cNvPr id="29" name="Rectángulo 28">
            <a:extLst>
              <a:ext uri="{FF2B5EF4-FFF2-40B4-BE49-F238E27FC236}">
                <a16:creationId xmlns:a16="http://schemas.microsoft.com/office/drawing/2014/main" id="{F0A5A384-1B1D-DC30-FA7B-E88656711FB1}"/>
              </a:ext>
            </a:extLst>
          </p:cNvPr>
          <p:cNvSpPr/>
          <p:nvPr/>
        </p:nvSpPr>
        <p:spPr>
          <a:xfrm>
            <a:off x="1768646" y="311832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sz="1100" dirty="0"/>
              <a:t>val%2 == 0</a:t>
            </a:r>
          </a:p>
        </p:txBody>
      </p:sp>
      <p:cxnSp>
        <p:nvCxnSpPr>
          <p:cNvPr id="38" name="Conector recto de flecha 37">
            <a:extLst>
              <a:ext uri="{FF2B5EF4-FFF2-40B4-BE49-F238E27FC236}">
                <a16:creationId xmlns:a16="http://schemas.microsoft.com/office/drawing/2014/main" id="{AFDB244D-F3B3-9B11-D354-4F28D14A23FF}"/>
              </a:ext>
              <a:ext uri="{C183D7F6-B498-43B3-948B-1728B52AA6E4}">
                <adec:decorative xmlns:adec="http://schemas.microsoft.com/office/drawing/2017/decorative" val="1"/>
              </a:ext>
            </a:extLst>
          </p:cNvPr>
          <p:cNvCxnSpPr>
            <a:cxnSpLocks/>
          </p:cNvCxnSpPr>
          <p:nvPr/>
        </p:nvCxnSpPr>
        <p:spPr>
          <a:xfrm>
            <a:off x="4462245" y="3775449"/>
            <a:ext cx="0" cy="391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2BB1E813-9E09-528E-F52C-D1F27BC3C181}"/>
              </a:ext>
              <a:ext uri="{C183D7F6-B498-43B3-948B-1728B52AA6E4}">
                <adec:decorative xmlns:adec="http://schemas.microsoft.com/office/drawing/2017/decorative" val="1"/>
              </a:ext>
            </a:extLst>
          </p:cNvPr>
          <p:cNvCxnSpPr>
            <a:cxnSpLocks/>
          </p:cNvCxnSpPr>
          <p:nvPr/>
        </p:nvCxnSpPr>
        <p:spPr>
          <a:xfrm>
            <a:off x="6780107" y="3775449"/>
            <a:ext cx="0" cy="391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7106EBAB-C386-1109-FB16-387892345A88}"/>
              </a:ext>
            </a:extLst>
          </p:cNvPr>
          <p:cNvSpPr txBox="1"/>
          <p:nvPr/>
        </p:nvSpPr>
        <p:spPr>
          <a:xfrm>
            <a:off x="1954065" y="4158136"/>
            <a:ext cx="612668" cy="307777"/>
          </a:xfrm>
          <a:prstGeom prst="rect">
            <a:avLst/>
          </a:prstGeom>
          <a:noFill/>
        </p:spPr>
        <p:txBody>
          <a:bodyPr wrap="none" rtlCol="0">
            <a:spAutoFit/>
          </a:bodyPr>
          <a:lstStyle/>
          <a:p>
            <a:r>
              <a:rPr lang="es-ES" sz="1400" dirty="0">
                <a:solidFill>
                  <a:srgbClr val="FF0000"/>
                </a:solidFill>
              </a:rPr>
              <a:t>False</a:t>
            </a:r>
          </a:p>
        </p:txBody>
      </p:sp>
      <p:sp>
        <p:nvSpPr>
          <p:cNvPr id="41" name="CuadroTexto 40">
            <a:extLst>
              <a:ext uri="{FF2B5EF4-FFF2-40B4-BE49-F238E27FC236}">
                <a16:creationId xmlns:a16="http://schemas.microsoft.com/office/drawing/2014/main" id="{1A583538-0173-B886-6375-9A3BEBE9403B}"/>
              </a:ext>
            </a:extLst>
          </p:cNvPr>
          <p:cNvSpPr txBox="1"/>
          <p:nvPr/>
        </p:nvSpPr>
        <p:spPr>
          <a:xfrm>
            <a:off x="4114507" y="4158136"/>
            <a:ext cx="612668" cy="307777"/>
          </a:xfrm>
          <a:prstGeom prst="rect">
            <a:avLst/>
          </a:prstGeom>
          <a:noFill/>
        </p:spPr>
        <p:txBody>
          <a:bodyPr wrap="none" rtlCol="0">
            <a:spAutoFit/>
          </a:bodyPr>
          <a:lstStyle/>
          <a:p>
            <a:r>
              <a:rPr lang="es-ES" sz="1400" dirty="0">
                <a:solidFill>
                  <a:srgbClr val="FF0000"/>
                </a:solidFill>
              </a:rPr>
              <a:t>False</a:t>
            </a:r>
          </a:p>
        </p:txBody>
      </p:sp>
      <p:sp>
        <p:nvSpPr>
          <p:cNvPr id="42" name="CuadroTexto 41">
            <a:extLst>
              <a:ext uri="{FF2B5EF4-FFF2-40B4-BE49-F238E27FC236}">
                <a16:creationId xmlns:a16="http://schemas.microsoft.com/office/drawing/2014/main" id="{DE0E855C-04B3-20C6-D58E-A64FA9A4AB5E}"/>
              </a:ext>
            </a:extLst>
          </p:cNvPr>
          <p:cNvSpPr txBox="1"/>
          <p:nvPr/>
        </p:nvSpPr>
        <p:spPr>
          <a:xfrm>
            <a:off x="6479612" y="4158136"/>
            <a:ext cx="612668" cy="307777"/>
          </a:xfrm>
          <a:prstGeom prst="rect">
            <a:avLst/>
          </a:prstGeom>
          <a:noFill/>
        </p:spPr>
        <p:txBody>
          <a:bodyPr wrap="none" rtlCol="0">
            <a:spAutoFit/>
          </a:bodyPr>
          <a:lstStyle/>
          <a:p>
            <a:r>
              <a:rPr lang="es-ES" sz="1400" dirty="0">
                <a:solidFill>
                  <a:srgbClr val="FF0000"/>
                </a:solidFill>
              </a:rPr>
              <a:t>False</a:t>
            </a:r>
          </a:p>
        </p:txBody>
      </p:sp>
      <p:sp>
        <p:nvSpPr>
          <p:cNvPr id="43" name="5 Rectángulo">
            <a:extLst>
              <a:ext uri="{FF2B5EF4-FFF2-40B4-BE49-F238E27FC236}">
                <a16:creationId xmlns:a16="http://schemas.microsoft.com/office/drawing/2014/main" id="{BE5E90D1-04E3-F287-A692-FB5D03102CB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6 Rectángulo">
            <a:extLst>
              <a:ext uri="{FF2B5EF4-FFF2-40B4-BE49-F238E27FC236}">
                <a16:creationId xmlns:a16="http://schemas.microsoft.com/office/drawing/2014/main" id="{5FB1A698-5311-2B5D-BAD6-7E011EA7096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8 Rectángulo">
            <a:extLst>
              <a:ext uri="{FF2B5EF4-FFF2-40B4-BE49-F238E27FC236}">
                <a16:creationId xmlns:a16="http://schemas.microsoft.com/office/drawing/2014/main" id="{A3FCE10F-35DB-672F-B70A-302AEB2C5442}"/>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10 CuadroTexto">
            <a:extLst>
              <a:ext uri="{FF2B5EF4-FFF2-40B4-BE49-F238E27FC236}">
                <a16:creationId xmlns:a16="http://schemas.microsoft.com/office/drawing/2014/main" id="{23272E41-A9C1-D70F-235F-08A32C3927DF}"/>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47" name="21 CuadroTexto">
            <a:extLst>
              <a:ext uri="{FF2B5EF4-FFF2-40B4-BE49-F238E27FC236}">
                <a16:creationId xmlns:a16="http://schemas.microsoft.com/office/drawing/2014/main" id="{FB97B6F9-9FD1-3796-34D3-A2ADFDB4897D}"/>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48" name="6 CuadroTexto">
            <a:extLst>
              <a:ext uri="{FF2B5EF4-FFF2-40B4-BE49-F238E27FC236}">
                <a16:creationId xmlns:a16="http://schemas.microsoft.com/office/drawing/2014/main" id="{6E6F1966-2A51-124A-A0A5-D9932CE4F35A}"/>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49" name="10 CuadroTexto">
            <a:extLst>
              <a:ext uri="{FF2B5EF4-FFF2-40B4-BE49-F238E27FC236}">
                <a16:creationId xmlns:a16="http://schemas.microsoft.com/office/drawing/2014/main" id="{68213B58-CD74-B673-D6F0-57D9CB0CF8C6}"/>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21576999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DD877B56-0B65-05A7-BD91-EABF4E5C5B23}"/>
              </a:ext>
            </a:extLst>
          </p:cNvPr>
          <p:cNvPicPr>
            <a:picLocks noChangeAspect="1"/>
          </p:cNvPicPr>
          <p:nvPr/>
        </p:nvPicPr>
        <p:blipFill>
          <a:blip r:embed="rId2"/>
          <a:srcRect r="18040"/>
          <a:stretch/>
        </p:blipFill>
        <p:spPr>
          <a:xfrm>
            <a:off x="548554" y="3140968"/>
            <a:ext cx="8127905" cy="1943372"/>
          </a:xfrm>
          <a:prstGeom prst="rect">
            <a:avLst/>
          </a:prstGeom>
        </p:spPr>
      </p:pic>
      <p:sp>
        <p:nvSpPr>
          <p:cNvPr id="2" name="5 Rectángulo">
            <a:extLst>
              <a:ext uri="{FF2B5EF4-FFF2-40B4-BE49-F238E27FC236}">
                <a16:creationId xmlns:a16="http://schemas.microsoft.com/office/drawing/2014/main" id="{18DF9866-A014-A7D7-0409-8544AE2B157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9643F9C2-FDCF-AFFB-BE9A-F3FA4AEDCE1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2571A57-5967-A481-8DC9-010E2E976ACF}"/>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7030438-6AD1-C96F-802E-EF84C6CC1AD4}"/>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6" name="21 CuadroTexto">
            <a:extLst>
              <a:ext uri="{FF2B5EF4-FFF2-40B4-BE49-F238E27FC236}">
                <a16:creationId xmlns:a16="http://schemas.microsoft.com/office/drawing/2014/main" id="{324CE491-FE44-778E-9F10-E1D79A2C585E}"/>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7" name="6 CuadroTexto">
            <a:extLst>
              <a:ext uri="{FF2B5EF4-FFF2-40B4-BE49-F238E27FC236}">
                <a16:creationId xmlns:a16="http://schemas.microsoft.com/office/drawing/2014/main" id="{0700B876-F643-31C4-BE86-59F357B03764}"/>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CB9F801E-78C4-89A1-3549-DFD6B99B3229}"/>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89800D0A-79FF-8887-C32E-1285D4622CA7}"/>
              </a:ext>
            </a:extLst>
          </p:cNvPr>
          <p:cNvSpPr txBox="1"/>
          <p:nvPr/>
        </p:nvSpPr>
        <p:spPr>
          <a:xfrm>
            <a:off x="611559" y="908720"/>
            <a:ext cx="8064900" cy="47763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sz="2400" b="1" dirty="0">
                <a:latin typeface="Arial Nova Cond" panose="020B0604020202020204" pitchFamily="34" charset="0"/>
              </a:rPr>
              <a:t>Función reduce()</a:t>
            </a:r>
          </a:p>
        </p:txBody>
      </p:sp>
      <p:sp>
        <p:nvSpPr>
          <p:cNvPr id="10" name="3 CuadroTexto">
            <a:extLst>
              <a:ext uri="{FF2B5EF4-FFF2-40B4-BE49-F238E27FC236}">
                <a16:creationId xmlns:a16="http://schemas.microsoft.com/office/drawing/2014/main" id="{4B216F6C-95CF-BE8E-6657-D3A361DE8C11}"/>
              </a:ext>
            </a:extLst>
          </p:cNvPr>
          <p:cNvSpPr txBox="1"/>
          <p:nvPr/>
        </p:nvSpPr>
        <p:spPr>
          <a:xfrm>
            <a:off x="611559" y="1484784"/>
            <a:ext cx="806490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función </a:t>
            </a:r>
            <a:r>
              <a:rPr lang="es-ES" b="1" dirty="0">
                <a:latin typeface="Arial Nova Cond" panose="020B0604020202020204" pitchFamily="34" charset="0"/>
              </a:rPr>
              <a:t>reduce()</a:t>
            </a:r>
            <a:r>
              <a:rPr lang="es-ES" dirty="0">
                <a:latin typeface="Arial Nova Cond" panose="020B0604020202020204" pitchFamily="34" charset="0"/>
              </a:rPr>
              <a:t> sirve para reducir todos los elementos del iterable a un único valor. Aquí cambia la estructura de la función pasada, ya que debe tener dos parámetros, uno el elemento correspondiente y otro el valor acumulado desde el elemento anterior.</a:t>
            </a:r>
          </a:p>
        </p:txBody>
      </p:sp>
      <p:cxnSp>
        <p:nvCxnSpPr>
          <p:cNvPr id="16" name="Conector recto de flecha 15">
            <a:extLst>
              <a:ext uri="{FF2B5EF4-FFF2-40B4-BE49-F238E27FC236}">
                <a16:creationId xmlns:a16="http://schemas.microsoft.com/office/drawing/2014/main" id="{B9A44972-CF7A-0CFD-31CE-400F648A8F02}"/>
              </a:ext>
              <a:ext uri="{C183D7F6-B498-43B3-948B-1728B52AA6E4}">
                <adec:decorative xmlns:adec="http://schemas.microsoft.com/office/drawing/2017/decorative" val="1"/>
              </a:ext>
            </a:extLst>
          </p:cNvPr>
          <p:cNvCxnSpPr>
            <a:cxnSpLocks/>
          </p:cNvCxnSpPr>
          <p:nvPr/>
        </p:nvCxnSpPr>
        <p:spPr>
          <a:xfrm flipH="1">
            <a:off x="3631065" y="3425755"/>
            <a:ext cx="1070395" cy="3089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3 CuadroTexto">
            <a:extLst>
              <a:ext uri="{FF2B5EF4-FFF2-40B4-BE49-F238E27FC236}">
                <a16:creationId xmlns:a16="http://schemas.microsoft.com/office/drawing/2014/main" id="{D2E55286-684E-8F4A-97D0-42EC007797E4}"/>
              </a:ext>
            </a:extLst>
          </p:cNvPr>
          <p:cNvSpPr txBox="1"/>
          <p:nvPr/>
        </p:nvSpPr>
        <p:spPr>
          <a:xfrm>
            <a:off x="4572000" y="3197892"/>
            <a:ext cx="3832353"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Observa que esta función no está integrada, sino que hay que importarla del módulo </a:t>
            </a:r>
            <a:r>
              <a:rPr lang="es-ES" sz="1400" dirty="0" err="1">
                <a:latin typeface="Arial Nova Cond" panose="020B0604020202020204" pitchFamily="34" charset="0"/>
              </a:rPr>
              <a:t>functools</a:t>
            </a:r>
            <a:endParaRPr lang="es-ES" sz="1400" dirty="0">
              <a:latin typeface="Arial Nova Cond" panose="020B0604020202020204" pitchFamily="34" charset="0"/>
            </a:endParaRPr>
          </a:p>
        </p:txBody>
      </p:sp>
      <p:cxnSp>
        <p:nvCxnSpPr>
          <p:cNvPr id="19" name="Conector recto de flecha 18">
            <a:extLst>
              <a:ext uri="{FF2B5EF4-FFF2-40B4-BE49-F238E27FC236}">
                <a16:creationId xmlns:a16="http://schemas.microsoft.com/office/drawing/2014/main" id="{D38592E6-6005-8516-CA84-39D8DD2E7BB7}"/>
              </a:ext>
              <a:ext uri="{C183D7F6-B498-43B3-948B-1728B52AA6E4}">
                <adec:decorative xmlns:adec="http://schemas.microsoft.com/office/drawing/2017/decorative" val="1"/>
              </a:ext>
            </a:extLst>
          </p:cNvPr>
          <p:cNvCxnSpPr>
            <a:cxnSpLocks/>
          </p:cNvCxnSpPr>
          <p:nvPr/>
        </p:nvCxnSpPr>
        <p:spPr>
          <a:xfrm flipV="1">
            <a:off x="4436614" y="4443735"/>
            <a:ext cx="0" cy="1125904"/>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3 CuadroTexto">
            <a:extLst>
              <a:ext uri="{FF2B5EF4-FFF2-40B4-BE49-F238E27FC236}">
                <a16:creationId xmlns:a16="http://schemas.microsoft.com/office/drawing/2014/main" id="{949CFB38-F938-820D-224B-BF66A4B3758B}"/>
              </a:ext>
            </a:extLst>
          </p:cNvPr>
          <p:cNvSpPr txBox="1"/>
          <p:nvPr/>
        </p:nvSpPr>
        <p:spPr>
          <a:xfrm>
            <a:off x="2801191" y="5569639"/>
            <a:ext cx="3541616"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Este es valor de cada uno de los elementos del iterable </a:t>
            </a:r>
          </a:p>
        </p:txBody>
      </p:sp>
      <p:cxnSp>
        <p:nvCxnSpPr>
          <p:cNvPr id="22" name="Conector recto de flecha 21">
            <a:extLst>
              <a:ext uri="{FF2B5EF4-FFF2-40B4-BE49-F238E27FC236}">
                <a16:creationId xmlns:a16="http://schemas.microsoft.com/office/drawing/2014/main" id="{248294BD-5689-57F4-589A-0C62E7B9645F}"/>
              </a:ext>
              <a:ext uri="{C183D7F6-B498-43B3-948B-1728B52AA6E4}">
                <adec:decorative xmlns:adec="http://schemas.microsoft.com/office/drawing/2017/decorative" val="1"/>
              </a:ext>
            </a:extLst>
          </p:cNvPr>
          <p:cNvCxnSpPr>
            <a:cxnSpLocks/>
          </p:cNvCxnSpPr>
          <p:nvPr/>
        </p:nvCxnSpPr>
        <p:spPr>
          <a:xfrm flipV="1">
            <a:off x="3631065" y="4431903"/>
            <a:ext cx="340080" cy="62731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3 CuadroTexto">
            <a:extLst>
              <a:ext uri="{FF2B5EF4-FFF2-40B4-BE49-F238E27FC236}">
                <a16:creationId xmlns:a16="http://schemas.microsoft.com/office/drawing/2014/main" id="{7ED12B89-63CA-EFF7-FAE4-5CBF87886A49}"/>
              </a:ext>
            </a:extLst>
          </p:cNvPr>
          <p:cNvSpPr txBox="1"/>
          <p:nvPr/>
        </p:nvSpPr>
        <p:spPr>
          <a:xfrm>
            <a:off x="1413060" y="4893141"/>
            <a:ext cx="2605512"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Este es el valor que lleva acumulado en este elemento</a:t>
            </a:r>
          </a:p>
        </p:txBody>
      </p:sp>
      <p:cxnSp>
        <p:nvCxnSpPr>
          <p:cNvPr id="18" name="Conector recto de flecha 17">
            <a:extLst>
              <a:ext uri="{FF2B5EF4-FFF2-40B4-BE49-F238E27FC236}">
                <a16:creationId xmlns:a16="http://schemas.microsoft.com/office/drawing/2014/main" id="{89292AFC-3E43-7950-F3E7-9BB9756D64A3}"/>
              </a:ext>
              <a:ext uri="{C183D7F6-B498-43B3-948B-1728B52AA6E4}">
                <adec:decorative xmlns:adec="http://schemas.microsoft.com/office/drawing/2017/decorative" val="1"/>
              </a:ext>
            </a:extLst>
          </p:cNvPr>
          <p:cNvCxnSpPr>
            <a:cxnSpLocks/>
          </p:cNvCxnSpPr>
          <p:nvPr/>
        </p:nvCxnSpPr>
        <p:spPr>
          <a:xfrm flipH="1" flipV="1">
            <a:off x="6340771" y="4329892"/>
            <a:ext cx="463477" cy="394408"/>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3 CuadroTexto">
            <a:extLst>
              <a:ext uri="{FF2B5EF4-FFF2-40B4-BE49-F238E27FC236}">
                <a16:creationId xmlns:a16="http://schemas.microsoft.com/office/drawing/2014/main" id="{90BF033C-E8C1-8419-7BA0-9BC28257E9E3}"/>
              </a:ext>
            </a:extLst>
          </p:cNvPr>
          <p:cNvSpPr txBox="1"/>
          <p:nvPr/>
        </p:nvSpPr>
        <p:spPr>
          <a:xfrm>
            <a:off x="5047851" y="4508276"/>
            <a:ext cx="3832353"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ctr">
              <a:lnSpc>
                <a:spcPct val="114000"/>
              </a:lnSpc>
              <a:spcBef>
                <a:spcPts val="600"/>
              </a:spcBef>
              <a:spcAft>
                <a:spcPts val="1200"/>
              </a:spcAft>
            </a:pPr>
            <a:r>
              <a:rPr lang="es-ES" sz="1400" dirty="0">
                <a:latin typeface="Arial Nova Cond" panose="020B0604020202020204" pitchFamily="34" charset="0"/>
              </a:rPr>
              <a:t>Devuelve 3 valores: el resultado de la operación para cada elemento, el iterable y el valor del acumulador para el primer elemento</a:t>
            </a:r>
          </a:p>
        </p:txBody>
      </p:sp>
    </p:spTree>
    <p:extLst>
      <p:ext uri="{BB962C8B-B14F-4D97-AF65-F5344CB8AC3E}">
        <p14:creationId xmlns:p14="http://schemas.microsoft.com/office/powerpoint/2010/main" val="5532970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0208326-460C-1F89-9E1D-F83C0FB0D3A9}"/>
              </a:ext>
            </a:extLst>
          </p:cNvPr>
          <p:cNvSpPr/>
          <p:nvPr/>
        </p:nvSpPr>
        <p:spPr>
          <a:xfrm>
            <a:off x="2442592" y="161974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3600" b="1" dirty="0"/>
              <a:t>3</a:t>
            </a:r>
          </a:p>
        </p:txBody>
      </p:sp>
      <p:sp>
        <p:nvSpPr>
          <p:cNvPr id="3" name="Rectángulo 2">
            <a:extLst>
              <a:ext uri="{FF2B5EF4-FFF2-40B4-BE49-F238E27FC236}">
                <a16:creationId xmlns:a16="http://schemas.microsoft.com/office/drawing/2014/main" id="{2FCAB4C2-F130-8821-C6D6-D09A3F3479EF}"/>
              </a:ext>
            </a:extLst>
          </p:cNvPr>
          <p:cNvSpPr/>
          <p:nvPr/>
        </p:nvSpPr>
        <p:spPr>
          <a:xfrm>
            <a:off x="3563888" y="161974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3600" b="1" dirty="0"/>
              <a:t>4</a:t>
            </a:r>
          </a:p>
        </p:txBody>
      </p:sp>
      <p:sp>
        <p:nvSpPr>
          <p:cNvPr id="4" name="Rectángulo 3">
            <a:extLst>
              <a:ext uri="{FF2B5EF4-FFF2-40B4-BE49-F238E27FC236}">
                <a16:creationId xmlns:a16="http://schemas.microsoft.com/office/drawing/2014/main" id="{CC49DDEE-1E75-8927-3039-2605CB4358C9}"/>
              </a:ext>
            </a:extLst>
          </p:cNvPr>
          <p:cNvSpPr/>
          <p:nvPr/>
        </p:nvSpPr>
        <p:spPr>
          <a:xfrm>
            <a:off x="4644008" y="161974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3600" b="1" dirty="0"/>
              <a:t>5</a:t>
            </a:r>
          </a:p>
        </p:txBody>
      </p:sp>
      <p:sp>
        <p:nvSpPr>
          <p:cNvPr id="5" name="Rectángulo 4">
            <a:extLst>
              <a:ext uri="{FF2B5EF4-FFF2-40B4-BE49-F238E27FC236}">
                <a16:creationId xmlns:a16="http://schemas.microsoft.com/office/drawing/2014/main" id="{1B2FD667-4306-2207-9CAE-BA8A96A09A9F}"/>
              </a:ext>
            </a:extLst>
          </p:cNvPr>
          <p:cNvSpPr/>
          <p:nvPr/>
        </p:nvSpPr>
        <p:spPr>
          <a:xfrm>
            <a:off x="5724128" y="161974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3600" b="1" dirty="0"/>
              <a:t>6</a:t>
            </a:r>
          </a:p>
        </p:txBody>
      </p:sp>
      <p:sp>
        <p:nvSpPr>
          <p:cNvPr id="6" name="Rectángulo 5">
            <a:extLst>
              <a:ext uri="{FF2B5EF4-FFF2-40B4-BE49-F238E27FC236}">
                <a16:creationId xmlns:a16="http://schemas.microsoft.com/office/drawing/2014/main" id="{C8109CEA-BB6C-A380-04E2-95C21D9ED3E7}"/>
              </a:ext>
            </a:extLst>
          </p:cNvPr>
          <p:cNvSpPr/>
          <p:nvPr/>
        </p:nvSpPr>
        <p:spPr>
          <a:xfrm>
            <a:off x="6804248" y="1619744"/>
            <a:ext cx="648072"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3600" b="1" dirty="0"/>
              <a:t>7</a:t>
            </a:r>
          </a:p>
        </p:txBody>
      </p:sp>
      <p:cxnSp>
        <p:nvCxnSpPr>
          <p:cNvPr id="9" name="Conector recto de flecha 8">
            <a:extLst>
              <a:ext uri="{FF2B5EF4-FFF2-40B4-BE49-F238E27FC236}">
                <a16:creationId xmlns:a16="http://schemas.microsoft.com/office/drawing/2014/main" id="{4BBBDF44-F150-A3D1-BFB9-7F9EA8C52CE9}"/>
              </a:ext>
              <a:ext uri="{C183D7F6-B498-43B3-948B-1728B52AA6E4}">
                <adec:decorative xmlns:adec="http://schemas.microsoft.com/office/drawing/2017/decorative" val="1"/>
              </a:ext>
            </a:extLst>
          </p:cNvPr>
          <p:cNvCxnSpPr>
            <a:cxnSpLocks/>
            <a:stCxn id="2" idx="2"/>
          </p:cNvCxnSpPr>
          <p:nvPr/>
        </p:nvCxnSpPr>
        <p:spPr>
          <a:xfrm flipH="1">
            <a:off x="2752366" y="2267816"/>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E43AB2F3-B719-306B-0F86-9B788D850D3D}"/>
              </a:ext>
            </a:extLst>
          </p:cNvPr>
          <p:cNvSpPr txBox="1"/>
          <p:nvPr/>
        </p:nvSpPr>
        <p:spPr>
          <a:xfrm>
            <a:off x="2725224" y="2546556"/>
            <a:ext cx="486030" cy="369332"/>
          </a:xfrm>
          <a:prstGeom prst="rect">
            <a:avLst/>
          </a:prstGeom>
          <a:noFill/>
        </p:spPr>
        <p:txBody>
          <a:bodyPr wrap="none" rtlCol="0">
            <a:spAutoFit/>
          </a:bodyPr>
          <a:lstStyle/>
          <a:p>
            <a:r>
              <a:rPr lang="es-ES" b="1" dirty="0">
                <a:solidFill>
                  <a:schemeClr val="accent1">
                    <a:lumMod val="75000"/>
                  </a:schemeClr>
                </a:solidFill>
              </a:rPr>
              <a:t>val</a:t>
            </a:r>
          </a:p>
        </p:txBody>
      </p:sp>
      <p:sp>
        <p:nvSpPr>
          <p:cNvPr id="11" name="Rectángulo 10">
            <a:extLst>
              <a:ext uri="{FF2B5EF4-FFF2-40B4-BE49-F238E27FC236}">
                <a16:creationId xmlns:a16="http://schemas.microsoft.com/office/drawing/2014/main" id="{D064D74A-E642-B424-8E4D-E16889B0DA70}"/>
              </a:ext>
            </a:extLst>
          </p:cNvPr>
          <p:cNvSpPr/>
          <p:nvPr/>
        </p:nvSpPr>
        <p:spPr>
          <a:xfrm>
            <a:off x="611560" y="3311932"/>
            <a:ext cx="648072"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1</a:t>
            </a:r>
          </a:p>
        </p:txBody>
      </p:sp>
      <p:cxnSp>
        <p:nvCxnSpPr>
          <p:cNvPr id="12" name="Conector recto de flecha 11">
            <a:extLst>
              <a:ext uri="{FF2B5EF4-FFF2-40B4-BE49-F238E27FC236}">
                <a16:creationId xmlns:a16="http://schemas.microsoft.com/office/drawing/2014/main" id="{CF63B448-78D4-6DFA-4887-270AEADE66D1}"/>
              </a:ext>
              <a:ext uri="{C183D7F6-B498-43B3-948B-1728B52AA6E4}">
                <adec:decorative xmlns:adec="http://schemas.microsoft.com/office/drawing/2017/decorative" val="1"/>
              </a:ext>
            </a:extLst>
          </p:cNvPr>
          <p:cNvCxnSpPr>
            <a:cxnSpLocks/>
          </p:cNvCxnSpPr>
          <p:nvPr/>
        </p:nvCxnSpPr>
        <p:spPr>
          <a:xfrm>
            <a:off x="1187624" y="3577317"/>
            <a:ext cx="1080120"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D60FADEA-89FA-E44A-389B-0D950678D498}"/>
              </a:ext>
            </a:extLst>
          </p:cNvPr>
          <p:cNvSpPr txBox="1"/>
          <p:nvPr/>
        </p:nvSpPr>
        <p:spPr>
          <a:xfrm>
            <a:off x="1356570" y="3207985"/>
            <a:ext cx="548548" cy="369332"/>
          </a:xfrm>
          <a:prstGeom prst="rect">
            <a:avLst/>
          </a:prstGeom>
          <a:noFill/>
        </p:spPr>
        <p:txBody>
          <a:bodyPr wrap="none" rtlCol="0">
            <a:spAutoFit/>
          </a:bodyPr>
          <a:lstStyle/>
          <a:p>
            <a:r>
              <a:rPr lang="es-ES" b="1" dirty="0" err="1">
                <a:solidFill>
                  <a:schemeClr val="accent6"/>
                </a:solidFill>
              </a:rPr>
              <a:t>acc</a:t>
            </a:r>
            <a:endParaRPr lang="es-ES" b="1" dirty="0">
              <a:solidFill>
                <a:schemeClr val="accent6"/>
              </a:solidFill>
            </a:endParaRPr>
          </a:p>
        </p:txBody>
      </p:sp>
      <p:cxnSp>
        <p:nvCxnSpPr>
          <p:cNvPr id="26" name="Conector recto de flecha 25">
            <a:extLst>
              <a:ext uri="{FF2B5EF4-FFF2-40B4-BE49-F238E27FC236}">
                <a16:creationId xmlns:a16="http://schemas.microsoft.com/office/drawing/2014/main" id="{E9953940-F6DF-E1CE-5B65-C3A8F419C3EC}"/>
              </a:ext>
              <a:ext uri="{C183D7F6-B498-43B3-948B-1728B52AA6E4}">
                <adec:decorative xmlns:adec="http://schemas.microsoft.com/office/drawing/2017/decorative" val="1"/>
              </a:ext>
            </a:extLst>
          </p:cNvPr>
          <p:cNvCxnSpPr>
            <a:cxnSpLocks/>
            <a:endCxn id="32" idx="0"/>
          </p:cNvCxnSpPr>
          <p:nvPr/>
        </p:nvCxnSpPr>
        <p:spPr>
          <a:xfrm flipH="1">
            <a:off x="2745926" y="3901353"/>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CD4EFD69-88EC-6547-1BF5-9EF50888B61B}"/>
              </a:ext>
            </a:extLst>
          </p:cNvPr>
          <p:cNvSpPr/>
          <p:nvPr/>
        </p:nvSpPr>
        <p:spPr>
          <a:xfrm>
            <a:off x="2401188" y="4644080"/>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3</a:t>
            </a:r>
          </a:p>
        </p:txBody>
      </p:sp>
      <p:cxnSp>
        <p:nvCxnSpPr>
          <p:cNvPr id="35" name="Conector recto de flecha 34">
            <a:extLst>
              <a:ext uri="{FF2B5EF4-FFF2-40B4-BE49-F238E27FC236}">
                <a16:creationId xmlns:a16="http://schemas.microsoft.com/office/drawing/2014/main" id="{F09482EE-B855-FAD9-E340-EFD6722FB5D8}"/>
              </a:ext>
              <a:ext uri="{C183D7F6-B498-43B3-948B-1728B52AA6E4}">
                <adec:decorative xmlns:adec="http://schemas.microsoft.com/office/drawing/2017/decorative" val="1"/>
              </a:ext>
            </a:extLst>
          </p:cNvPr>
          <p:cNvCxnSpPr>
            <a:cxnSpLocks/>
          </p:cNvCxnSpPr>
          <p:nvPr/>
        </p:nvCxnSpPr>
        <p:spPr>
          <a:xfrm flipV="1">
            <a:off x="2915816" y="3901353"/>
            <a:ext cx="959440" cy="886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321CDDBD-37AA-0614-8D84-129A39483F4E}"/>
              </a:ext>
            </a:extLst>
          </p:cNvPr>
          <p:cNvSpPr txBox="1"/>
          <p:nvPr/>
        </p:nvSpPr>
        <p:spPr>
          <a:xfrm>
            <a:off x="3010168" y="3960004"/>
            <a:ext cx="548548" cy="369332"/>
          </a:xfrm>
          <a:prstGeom prst="rect">
            <a:avLst/>
          </a:prstGeom>
          <a:noFill/>
        </p:spPr>
        <p:txBody>
          <a:bodyPr wrap="none" rtlCol="0">
            <a:spAutoFit/>
          </a:bodyPr>
          <a:lstStyle/>
          <a:p>
            <a:r>
              <a:rPr lang="es-ES" b="1" dirty="0" err="1">
                <a:solidFill>
                  <a:schemeClr val="accent6"/>
                </a:solidFill>
              </a:rPr>
              <a:t>acc</a:t>
            </a:r>
            <a:endParaRPr lang="es-ES" b="1" dirty="0">
              <a:solidFill>
                <a:schemeClr val="accent6"/>
              </a:solidFill>
            </a:endParaRPr>
          </a:p>
        </p:txBody>
      </p:sp>
      <p:cxnSp>
        <p:nvCxnSpPr>
          <p:cNvPr id="38" name="Conector recto de flecha 37">
            <a:extLst>
              <a:ext uri="{FF2B5EF4-FFF2-40B4-BE49-F238E27FC236}">
                <a16:creationId xmlns:a16="http://schemas.microsoft.com/office/drawing/2014/main" id="{CBCD54DD-1809-293B-EEF6-7D9C27C9B668}"/>
              </a:ext>
              <a:ext uri="{C183D7F6-B498-43B3-948B-1728B52AA6E4}">
                <adec:decorative xmlns:adec="http://schemas.microsoft.com/office/drawing/2017/decorative" val="1"/>
              </a:ext>
            </a:extLst>
          </p:cNvPr>
          <p:cNvCxnSpPr>
            <a:cxnSpLocks/>
            <a:endCxn id="39" idx="0"/>
          </p:cNvCxnSpPr>
          <p:nvPr/>
        </p:nvCxnSpPr>
        <p:spPr>
          <a:xfrm flipH="1">
            <a:off x="3846635" y="3901353"/>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A2845B2D-FDAF-F455-A76A-43E070D7E042}"/>
              </a:ext>
            </a:extLst>
          </p:cNvPr>
          <p:cNvSpPr/>
          <p:nvPr/>
        </p:nvSpPr>
        <p:spPr>
          <a:xfrm>
            <a:off x="3501897" y="4644080"/>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12</a:t>
            </a:r>
          </a:p>
        </p:txBody>
      </p:sp>
      <p:cxnSp>
        <p:nvCxnSpPr>
          <p:cNvPr id="40" name="Conector recto de flecha 39">
            <a:extLst>
              <a:ext uri="{FF2B5EF4-FFF2-40B4-BE49-F238E27FC236}">
                <a16:creationId xmlns:a16="http://schemas.microsoft.com/office/drawing/2014/main" id="{31F9C1C7-637B-35F1-1931-A4B9DF4207CF}"/>
              </a:ext>
              <a:ext uri="{C183D7F6-B498-43B3-948B-1728B52AA6E4}">
                <adec:decorative xmlns:adec="http://schemas.microsoft.com/office/drawing/2017/decorative" val="1"/>
              </a:ext>
            </a:extLst>
          </p:cNvPr>
          <p:cNvCxnSpPr>
            <a:cxnSpLocks/>
          </p:cNvCxnSpPr>
          <p:nvPr/>
        </p:nvCxnSpPr>
        <p:spPr>
          <a:xfrm flipH="1">
            <a:off x="3897088" y="2290463"/>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74A4D615-6656-1FDD-B6A1-BE6CA4DDC09C}"/>
              </a:ext>
            </a:extLst>
          </p:cNvPr>
          <p:cNvSpPr txBox="1"/>
          <p:nvPr/>
        </p:nvSpPr>
        <p:spPr>
          <a:xfrm>
            <a:off x="3869946" y="2569203"/>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42" name="Conector recto de flecha 41">
            <a:extLst>
              <a:ext uri="{FF2B5EF4-FFF2-40B4-BE49-F238E27FC236}">
                <a16:creationId xmlns:a16="http://schemas.microsoft.com/office/drawing/2014/main" id="{1ED1B4C4-FBA7-B000-5C0E-EA9997F06174}"/>
              </a:ext>
              <a:ext uri="{C183D7F6-B498-43B3-948B-1728B52AA6E4}">
                <adec:decorative xmlns:adec="http://schemas.microsoft.com/office/drawing/2017/decorative" val="1"/>
              </a:ext>
            </a:extLst>
          </p:cNvPr>
          <p:cNvCxnSpPr>
            <a:cxnSpLocks/>
          </p:cNvCxnSpPr>
          <p:nvPr/>
        </p:nvCxnSpPr>
        <p:spPr>
          <a:xfrm flipH="1">
            <a:off x="4947081" y="2267816"/>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B1C8675C-3F4A-484C-8E67-283A23FA8B88}"/>
              </a:ext>
            </a:extLst>
          </p:cNvPr>
          <p:cNvSpPr txBox="1"/>
          <p:nvPr/>
        </p:nvSpPr>
        <p:spPr>
          <a:xfrm>
            <a:off x="4919939" y="2546556"/>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44" name="Conector recto de flecha 43">
            <a:extLst>
              <a:ext uri="{FF2B5EF4-FFF2-40B4-BE49-F238E27FC236}">
                <a16:creationId xmlns:a16="http://schemas.microsoft.com/office/drawing/2014/main" id="{59D3174A-1E74-DB25-EE36-D3F455C3328A}"/>
              </a:ext>
              <a:ext uri="{C183D7F6-B498-43B3-948B-1728B52AA6E4}">
                <adec:decorative xmlns:adec="http://schemas.microsoft.com/office/drawing/2017/decorative" val="1"/>
              </a:ext>
            </a:extLst>
          </p:cNvPr>
          <p:cNvCxnSpPr>
            <a:cxnSpLocks/>
          </p:cNvCxnSpPr>
          <p:nvPr/>
        </p:nvCxnSpPr>
        <p:spPr>
          <a:xfrm flipH="1">
            <a:off x="6026550" y="2246159"/>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568E1456-B880-1318-EB9A-ABF898D8A21B}"/>
              </a:ext>
            </a:extLst>
          </p:cNvPr>
          <p:cNvSpPr txBox="1"/>
          <p:nvPr/>
        </p:nvSpPr>
        <p:spPr>
          <a:xfrm>
            <a:off x="5999408" y="2524899"/>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46" name="Conector recto de flecha 45">
            <a:extLst>
              <a:ext uri="{FF2B5EF4-FFF2-40B4-BE49-F238E27FC236}">
                <a16:creationId xmlns:a16="http://schemas.microsoft.com/office/drawing/2014/main" id="{F93260BC-45FE-E4F3-20AB-A7C52BC9247A}"/>
              </a:ext>
              <a:ext uri="{C183D7F6-B498-43B3-948B-1728B52AA6E4}">
                <adec:decorative xmlns:adec="http://schemas.microsoft.com/office/drawing/2017/decorative" val="1"/>
              </a:ext>
            </a:extLst>
          </p:cNvPr>
          <p:cNvCxnSpPr>
            <a:cxnSpLocks/>
          </p:cNvCxnSpPr>
          <p:nvPr/>
        </p:nvCxnSpPr>
        <p:spPr>
          <a:xfrm flipH="1">
            <a:off x="7130386" y="2246159"/>
            <a:ext cx="14262" cy="985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87048978-2BF0-43DA-52C0-2A4F8F90BF33}"/>
              </a:ext>
            </a:extLst>
          </p:cNvPr>
          <p:cNvSpPr txBox="1"/>
          <p:nvPr/>
        </p:nvSpPr>
        <p:spPr>
          <a:xfrm>
            <a:off x="7103244" y="2524899"/>
            <a:ext cx="486030" cy="369332"/>
          </a:xfrm>
          <a:prstGeom prst="rect">
            <a:avLst/>
          </a:prstGeom>
          <a:noFill/>
        </p:spPr>
        <p:txBody>
          <a:bodyPr wrap="none" rtlCol="0">
            <a:spAutoFit/>
          </a:bodyPr>
          <a:lstStyle/>
          <a:p>
            <a:r>
              <a:rPr lang="es-ES" b="1" dirty="0">
                <a:solidFill>
                  <a:schemeClr val="accent1">
                    <a:lumMod val="75000"/>
                  </a:schemeClr>
                </a:solidFill>
              </a:rPr>
              <a:t>val</a:t>
            </a:r>
          </a:p>
        </p:txBody>
      </p:sp>
      <p:cxnSp>
        <p:nvCxnSpPr>
          <p:cNvPr id="48" name="Conector recto de flecha 47">
            <a:extLst>
              <a:ext uri="{FF2B5EF4-FFF2-40B4-BE49-F238E27FC236}">
                <a16:creationId xmlns:a16="http://schemas.microsoft.com/office/drawing/2014/main" id="{B526154A-AD48-55D5-D60A-B6E535791473}"/>
              </a:ext>
              <a:ext uri="{C183D7F6-B498-43B3-948B-1728B52AA6E4}">
                <adec:decorative xmlns:adec="http://schemas.microsoft.com/office/drawing/2017/decorative" val="1"/>
              </a:ext>
            </a:extLst>
          </p:cNvPr>
          <p:cNvCxnSpPr>
            <a:cxnSpLocks/>
          </p:cNvCxnSpPr>
          <p:nvPr/>
        </p:nvCxnSpPr>
        <p:spPr>
          <a:xfrm flipV="1">
            <a:off x="4038706" y="3899815"/>
            <a:ext cx="959440" cy="886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5E2293E6-B91F-961B-893E-F88B568C3F45}"/>
              </a:ext>
            </a:extLst>
          </p:cNvPr>
          <p:cNvSpPr txBox="1"/>
          <p:nvPr/>
        </p:nvSpPr>
        <p:spPr>
          <a:xfrm>
            <a:off x="4133058" y="3958466"/>
            <a:ext cx="548548" cy="369332"/>
          </a:xfrm>
          <a:prstGeom prst="rect">
            <a:avLst/>
          </a:prstGeom>
          <a:noFill/>
        </p:spPr>
        <p:txBody>
          <a:bodyPr wrap="none" rtlCol="0">
            <a:spAutoFit/>
          </a:bodyPr>
          <a:lstStyle/>
          <a:p>
            <a:r>
              <a:rPr lang="es-ES" b="1" dirty="0" err="1">
                <a:solidFill>
                  <a:schemeClr val="accent6"/>
                </a:solidFill>
              </a:rPr>
              <a:t>acc</a:t>
            </a:r>
            <a:endParaRPr lang="es-ES" b="1" dirty="0">
              <a:solidFill>
                <a:schemeClr val="accent6"/>
              </a:solidFill>
            </a:endParaRPr>
          </a:p>
        </p:txBody>
      </p:sp>
      <p:cxnSp>
        <p:nvCxnSpPr>
          <p:cNvPr id="50" name="Conector recto de flecha 49">
            <a:extLst>
              <a:ext uri="{FF2B5EF4-FFF2-40B4-BE49-F238E27FC236}">
                <a16:creationId xmlns:a16="http://schemas.microsoft.com/office/drawing/2014/main" id="{7CFB17E1-AC37-DBE9-93DC-6B690B3031C0}"/>
              </a:ext>
              <a:ext uri="{C183D7F6-B498-43B3-948B-1728B52AA6E4}">
                <adec:decorative xmlns:adec="http://schemas.microsoft.com/office/drawing/2017/decorative" val="1"/>
              </a:ext>
            </a:extLst>
          </p:cNvPr>
          <p:cNvCxnSpPr>
            <a:cxnSpLocks/>
            <a:endCxn id="51" idx="0"/>
          </p:cNvCxnSpPr>
          <p:nvPr/>
        </p:nvCxnSpPr>
        <p:spPr>
          <a:xfrm flipH="1">
            <a:off x="4969525" y="3899815"/>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26E5889C-87FD-7822-122E-892B0371E7CD}"/>
              </a:ext>
            </a:extLst>
          </p:cNvPr>
          <p:cNvSpPr/>
          <p:nvPr/>
        </p:nvSpPr>
        <p:spPr>
          <a:xfrm>
            <a:off x="4624787" y="4642542"/>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60</a:t>
            </a:r>
          </a:p>
        </p:txBody>
      </p:sp>
      <p:cxnSp>
        <p:nvCxnSpPr>
          <p:cNvPr id="55" name="Conector recto de flecha 54">
            <a:extLst>
              <a:ext uri="{FF2B5EF4-FFF2-40B4-BE49-F238E27FC236}">
                <a16:creationId xmlns:a16="http://schemas.microsoft.com/office/drawing/2014/main" id="{3839D04B-45CD-CDED-6819-0157BE689A61}"/>
              </a:ext>
              <a:ext uri="{C183D7F6-B498-43B3-948B-1728B52AA6E4}">
                <adec:decorative xmlns:adec="http://schemas.microsoft.com/office/drawing/2017/decorative" val="1"/>
              </a:ext>
            </a:extLst>
          </p:cNvPr>
          <p:cNvCxnSpPr>
            <a:cxnSpLocks/>
          </p:cNvCxnSpPr>
          <p:nvPr/>
        </p:nvCxnSpPr>
        <p:spPr>
          <a:xfrm flipV="1">
            <a:off x="5144519" y="3910409"/>
            <a:ext cx="959440" cy="886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77783301-66DC-2E6B-8FE2-2E773CF4B02A}"/>
              </a:ext>
            </a:extLst>
          </p:cNvPr>
          <p:cNvSpPr txBox="1"/>
          <p:nvPr/>
        </p:nvSpPr>
        <p:spPr>
          <a:xfrm>
            <a:off x="5238871" y="3969060"/>
            <a:ext cx="548548" cy="369332"/>
          </a:xfrm>
          <a:prstGeom prst="rect">
            <a:avLst/>
          </a:prstGeom>
          <a:noFill/>
        </p:spPr>
        <p:txBody>
          <a:bodyPr wrap="none" rtlCol="0">
            <a:spAutoFit/>
          </a:bodyPr>
          <a:lstStyle/>
          <a:p>
            <a:r>
              <a:rPr lang="es-ES" b="1" dirty="0" err="1">
                <a:solidFill>
                  <a:schemeClr val="accent6"/>
                </a:solidFill>
              </a:rPr>
              <a:t>acc</a:t>
            </a:r>
            <a:endParaRPr lang="es-ES" b="1" dirty="0">
              <a:solidFill>
                <a:schemeClr val="accent6"/>
              </a:solidFill>
            </a:endParaRPr>
          </a:p>
        </p:txBody>
      </p:sp>
      <p:cxnSp>
        <p:nvCxnSpPr>
          <p:cNvPr id="57" name="Conector recto de flecha 56">
            <a:extLst>
              <a:ext uri="{FF2B5EF4-FFF2-40B4-BE49-F238E27FC236}">
                <a16:creationId xmlns:a16="http://schemas.microsoft.com/office/drawing/2014/main" id="{7F6D9AEF-1E2D-1B39-D1E6-3A3235201CD4}"/>
              </a:ext>
              <a:ext uri="{C183D7F6-B498-43B3-948B-1728B52AA6E4}">
                <adec:decorative xmlns:adec="http://schemas.microsoft.com/office/drawing/2017/decorative" val="1"/>
              </a:ext>
            </a:extLst>
          </p:cNvPr>
          <p:cNvCxnSpPr>
            <a:cxnSpLocks/>
            <a:endCxn id="58" idx="0"/>
          </p:cNvCxnSpPr>
          <p:nvPr/>
        </p:nvCxnSpPr>
        <p:spPr>
          <a:xfrm flipH="1">
            <a:off x="6075338" y="3910409"/>
            <a:ext cx="6440"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6864C542-BFE2-0294-0720-230A6A34EBCA}"/>
              </a:ext>
            </a:extLst>
          </p:cNvPr>
          <p:cNvSpPr/>
          <p:nvPr/>
        </p:nvSpPr>
        <p:spPr>
          <a:xfrm>
            <a:off x="5730600" y="4653136"/>
            <a:ext cx="689476" cy="6480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2000" b="1" dirty="0"/>
              <a:t>360</a:t>
            </a:r>
          </a:p>
        </p:txBody>
      </p:sp>
      <p:cxnSp>
        <p:nvCxnSpPr>
          <p:cNvPr id="59" name="Conector recto de flecha 58">
            <a:extLst>
              <a:ext uri="{FF2B5EF4-FFF2-40B4-BE49-F238E27FC236}">
                <a16:creationId xmlns:a16="http://schemas.microsoft.com/office/drawing/2014/main" id="{C837A32A-6546-2201-5E68-C0F0B890A75B}"/>
              </a:ext>
              <a:ext uri="{C183D7F6-B498-43B3-948B-1728B52AA6E4}">
                <adec:decorative xmlns:adec="http://schemas.microsoft.com/office/drawing/2017/decorative" val="1"/>
              </a:ext>
            </a:extLst>
          </p:cNvPr>
          <p:cNvCxnSpPr>
            <a:cxnSpLocks/>
          </p:cNvCxnSpPr>
          <p:nvPr/>
        </p:nvCxnSpPr>
        <p:spPr>
          <a:xfrm flipV="1">
            <a:off x="6267766" y="3884044"/>
            <a:ext cx="959440" cy="886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CuadroTexto 59">
            <a:extLst>
              <a:ext uri="{FF2B5EF4-FFF2-40B4-BE49-F238E27FC236}">
                <a16:creationId xmlns:a16="http://schemas.microsoft.com/office/drawing/2014/main" id="{4BC7761D-7D1A-160C-D1E5-887D1E1F5185}"/>
              </a:ext>
            </a:extLst>
          </p:cNvPr>
          <p:cNvSpPr txBox="1"/>
          <p:nvPr/>
        </p:nvSpPr>
        <p:spPr>
          <a:xfrm>
            <a:off x="6362118" y="3942695"/>
            <a:ext cx="548548" cy="369332"/>
          </a:xfrm>
          <a:prstGeom prst="rect">
            <a:avLst/>
          </a:prstGeom>
          <a:noFill/>
        </p:spPr>
        <p:txBody>
          <a:bodyPr wrap="none" rtlCol="0">
            <a:spAutoFit/>
          </a:bodyPr>
          <a:lstStyle/>
          <a:p>
            <a:r>
              <a:rPr lang="es-ES" b="1" dirty="0" err="1">
                <a:solidFill>
                  <a:schemeClr val="accent6"/>
                </a:solidFill>
              </a:rPr>
              <a:t>acc</a:t>
            </a:r>
            <a:endParaRPr lang="es-ES" b="1" dirty="0">
              <a:solidFill>
                <a:schemeClr val="accent6"/>
              </a:solidFill>
            </a:endParaRPr>
          </a:p>
        </p:txBody>
      </p:sp>
      <p:cxnSp>
        <p:nvCxnSpPr>
          <p:cNvPr id="61" name="Conector recto de flecha 60">
            <a:extLst>
              <a:ext uri="{FF2B5EF4-FFF2-40B4-BE49-F238E27FC236}">
                <a16:creationId xmlns:a16="http://schemas.microsoft.com/office/drawing/2014/main" id="{2E8EFEEE-D6BC-9A91-3440-48EBF000E464}"/>
              </a:ext>
              <a:ext uri="{C183D7F6-B498-43B3-948B-1728B52AA6E4}">
                <adec:decorative xmlns:adec="http://schemas.microsoft.com/office/drawing/2017/decorative" val="1"/>
              </a:ext>
            </a:extLst>
          </p:cNvPr>
          <p:cNvCxnSpPr>
            <a:cxnSpLocks/>
            <a:endCxn id="62" idx="0"/>
          </p:cNvCxnSpPr>
          <p:nvPr/>
        </p:nvCxnSpPr>
        <p:spPr>
          <a:xfrm>
            <a:off x="7205025" y="3884044"/>
            <a:ext cx="40939" cy="7427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2" name="Rectángulo 61">
            <a:extLst>
              <a:ext uri="{FF2B5EF4-FFF2-40B4-BE49-F238E27FC236}">
                <a16:creationId xmlns:a16="http://schemas.microsoft.com/office/drawing/2014/main" id="{C811F7C5-B109-13C6-462C-C078E4403D27}"/>
              </a:ext>
            </a:extLst>
          </p:cNvPr>
          <p:cNvSpPr/>
          <p:nvPr/>
        </p:nvSpPr>
        <p:spPr>
          <a:xfrm>
            <a:off x="6853846" y="4626771"/>
            <a:ext cx="784235" cy="64807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2000" b="1" dirty="0"/>
              <a:t>2520</a:t>
            </a:r>
          </a:p>
        </p:txBody>
      </p:sp>
      <p:sp>
        <p:nvSpPr>
          <p:cNvPr id="64" name="Rectángulo 63">
            <a:extLst>
              <a:ext uri="{FF2B5EF4-FFF2-40B4-BE49-F238E27FC236}">
                <a16:creationId xmlns:a16="http://schemas.microsoft.com/office/drawing/2014/main" id="{92B2689D-6EA7-3304-58F2-2C0283E9BE5D}"/>
              </a:ext>
            </a:extLst>
          </p:cNvPr>
          <p:cNvSpPr/>
          <p:nvPr/>
        </p:nvSpPr>
        <p:spPr>
          <a:xfrm>
            <a:off x="3390634" y="325328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dirty="0" err="1"/>
              <a:t>acc</a:t>
            </a:r>
            <a:r>
              <a:rPr lang="es-ES" dirty="0"/>
              <a:t>*val</a:t>
            </a:r>
          </a:p>
        </p:txBody>
      </p:sp>
      <p:sp>
        <p:nvSpPr>
          <p:cNvPr id="65" name="Rectángulo 64">
            <a:extLst>
              <a:ext uri="{FF2B5EF4-FFF2-40B4-BE49-F238E27FC236}">
                <a16:creationId xmlns:a16="http://schemas.microsoft.com/office/drawing/2014/main" id="{D153CFC6-FEC7-6039-86DA-D23D11DC5A2A}"/>
              </a:ext>
            </a:extLst>
          </p:cNvPr>
          <p:cNvSpPr/>
          <p:nvPr/>
        </p:nvSpPr>
        <p:spPr>
          <a:xfrm>
            <a:off x="4513524" y="325328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dirty="0" err="1"/>
              <a:t>acc</a:t>
            </a:r>
            <a:r>
              <a:rPr lang="es-ES" dirty="0"/>
              <a:t>*val</a:t>
            </a:r>
          </a:p>
        </p:txBody>
      </p:sp>
      <p:sp>
        <p:nvSpPr>
          <p:cNvPr id="66" name="Rectángulo 65">
            <a:extLst>
              <a:ext uri="{FF2B5EF4-FFF2-40B4-BE49-F238E27FC236}">
                <a16:creationId xmlns:a16="http://schemas.microsoft.com/office/drawing/2014/main" id="{FB919900-E121-66EA-F160-A8E8217943B7}"/>
              </a:ext>
            </a:extLst>
          </p:cNvPr>
          <p:cNvSpPr/>
          <p:nvPr/>
        </p:nvSpPr>
        <p:spPr>
          <a:xfrm>
            <a:off x="5643260" y="325328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dirty="0" err="1"/>
              <a:t>acc</a:t>
            </a:r>
            <a:r>
              <a:rPr lang="es-ES" dirty="0"/>
              <a:t>*val</a:t>
            </a:r>
          </a:p>
        </p:txBody>
      </p:sp>
      <p:sp>
        <p:nvSpPr>
          <p:cNvPr id="67" name="Rectángulo 66">
            <a:extLst>
              <a:ext uri="{FF2B5EF4-FFF2-40B4-BE49-F238E27FC236}">
                <a16:creationId xmlns:a16="http://schemas.microsoft.com/office/drawing/2014/main" id="{09C1243C-918E-5C63-CE73-3BE51B8D22AE}"/>
              </a:ext>
            </a:extLst>
          </p:cNvPr>
          <p:cNvSpPr/>
          <p:nvPr/>
        </p:nvSpPr>
        <p:spPr>
          <a:xfrm>
            <a:off x="6766150" y="325328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dirty="0" err="1"/>
              <a:t>acc</a:t>
            </a:r>
            <a:r>
              <a:rPr lang="es-ES" dirty="0"/>
              <a:t>*val</a:t>
            </a:r>
          </a:p>
        </p:txBody>
      </p:sp>
      <p:sp>
        <p:nvSpPr>
          <p:cNvPr id="68" name="Rectángulo 67">
            <a:extLst>
              <a:ext uri="{FF2B5EF4-FFF2-40B4-BE49-F238E27FC236}">
                <a16:creationId xmlns:a16="http://schemas.microsoft.com/office/drawing/2014/main" id="{C40A8B4C-73B9-3CA6-7CC0-838B9DE01E69}"/>
              </a:ext>
            </a:extLst>
          </p:cNvPr>
          <p:cNvSpPr/>
          <p:nvPr/>
        </p:nvSpPr>
        <p:spPr>
          <a:xfrm>
            <a:off x="2267744" y="3253281"/>
            <a:ext cx="969244" cy="64807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dirty="0"/>
              <a:t>f(x)</a:t>
            </a:r>
          </a:p>
          <a:p>
            <a:pPr algn="ctr"/>
            <a:r>
              <a:rPr lang="es-ES" dirty="0" err="1"/>
              <a:t>acc</a:t>
            </a:r>
            <a:r>
              <a:rPr lang="es-ES" dirty="0"/>
              <a:t>*val</a:t>
            </a:r>
          </a:p>
        </p:txBody>
      </p:sp>
      <p:sp>
        <p:nvSpPr>
          <p:cNvPr id="7" name="5 Rectángulo">
            <a:extLst>
              <a:ext uri="{FF2B5EF4-FFF2-40B4-BE49-F238E27FC236}">
                <a16:creationId xmlns:a16="http://schemas.microsoft.com/office/drawing/2014/main" id="{F76C4A58-02D4-55D8-94D2-71B23F77271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6 Rectángulo">
            <a:extLst>
              <a:ext uri="{FF2B5EF4-FFF2-40B4-BE49-F238E27FC236}">
                <a16:creationId xmlns:a16="http://schemas.microsoft.com/office/drawing/2014/main" id="{B3A695A6-6627-7D68-AAAC-4E05F459990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8 Rectángulo">
            <a:extLst>
              <a:ext uri="{FF2B5EF4-FFF2-40B4-BE49-F238E27FC236}">
                <a16:creationId xmlns:a16="http://schemas.microsoft.com/office/drawing/2014/main" id="{9D6A553C-CA4D-D463-3CBF-68A3819FD58A}"/>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0 CuadroTexto">
            <a:extLst>
              <a:ext uri="{FF2B5EF4-FFF2-40B4-BE49-F238E27FC236}">
                <a16:creationId xmlns:a16="http://schemas.microsoft.com/office/drawing/2014/main" id="{662ECA2C-1CBD-CC88-8D70-795344722AE4}"/>
              </a:ext>
            </a:extLst>
          </p:cNvPr>
          <p:cNvSpPr txBox="1"/>
          <p:nvPr/>
        </p:nvSpPr>
        <p:spPr>
          <a:xfrm>
            <a:off x="1043608" y="7820"/>
            <a:ext cx="446340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PROGRAMACIÓN FUNCIONAL</a:t>
            </a:r>
          </a:p>
        </p:txBody>
      </p:sp>
      <p:sp>
        <p:nvSpPr>
          <p:cNvPr id="16" name="21 CuadroTexto">
            <a:extLst>
              <a:ext uri="{FF2B5EF4-FFF2-40B4-BE49-F238E27FC236}">
                <a16:creationId xmlns:a16="http://schemas.microsoft.com/office/drawing/2014/main" id="{BDBD9532-3724-7288-DA29-AAD6E426CC6E}"/>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PROGRAMACIÓN FUNCIONAL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FUNCIONES </a:t>
            </a:r>
            <a:r>
              <a:rPr lang="es-ES" sz="1300" dirty="0" err="1">
                <a:solidFill>
                  <a:schemeClr val="bg1"/>
                </a:solidFill>
                <a:latin typeface="Univers Condensed" panose="020B0506020202050204" pitchFamily="34" charset="0"/>
              </a:rPr>
              <a:t>map</a:t>
            </a:r>
            <a:r>
              <a:rPr lang="es-ES" sz="1300" dirty="0">
                <a:solidFill>
                  <a:schemeClr val="bg1"/>
                </a:solidFill>
                <a:latin typeface="Univers Condensed" panose="020B0506020202050204" pitchFamily="34" charset="0"/>
              </a:rPr>
              <a:t>(), </a:t>
            </a:r>
            <a:r>
              <a:rPr lang="es-ES" sz="1300" dirty="0" err="1">
                <a:solidFill>
                  <a:schemeClr val="bg1"/>
                </a:solidFill>
                <a:latin typeface="Univers Condensed" panose="020B0506020202050204" pitchFamily="34" charset="0"/>
              </a:rPr>
              <a:t>filter</a:t>
            </a:r>
            <a:r>
              <a:rPr lang="es-ES" sz="1300" dirty="0">
                <a:solidFill>
                  <a:schemeClr val="bg1"/>
                </a:solidFill>
                <a:latin typeface="Univers Condensed" panose="020B0506020202050204" pitchFamily="34" charset="0"/>
              </a:rPr>
              <a:t>() Y reduce()</a:t>
            </a:r>
          </a:p>
        </p:txBody>
      </p:sp>
      <p:sp>
        <p:nvSpPr>
          <p:cNvPr id="17" name="6 CuadroTexto">
            <a:extLst>
              <a:ext uri="{FF2B5EF4-FFF2-40B4-BE49-F238E27FC236}">
                <a16:creationId xmlns:a16="http://schemas.microsoft.com/office/drawing/2014/main" id="{A800EA8B-84E9-D909-6169-33731E5102FA}"/>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8" name="10 CuadroTexto">
            <a:extLst>
              <a:ext uri="{FF2B5EF4-FFF2-40B4-BE49-F238E27FC236}">
                <a16:creationId xmlns:a16="http://schemas.microsoft.com/office/drawing/2014/main" id="{EE57BA87-6C09-EC0D-6CA9-BD65C94DEF8D}"/>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28353410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10626-37A5-0307-F919-F2F7926410D7}"/>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97D983C8-4433-BDB6-2FD3-BBC8E5FADF7C}"/>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B44815AA-619B-2E71-7132-EFC309289F27}"/>
              </a:ext>
            </a:extLst>
          </p:cNvPr>
          <p:cNvSpPr txBox="1"/>
          <p:nvPr/>
        </p:nvSpPr>
        <p:spPr>
          <a:xfrm>
            <a:off x="268190" y="4509120"/>
            <a:ext cx="4303809" cy="2169825"/>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TRABAJANDO CON FICHEROS EN PYTHON</a:t>
            </a:r>
          </a:p>
        </p:txBody>
      </p:sp>
      <p:pic>
        <p:nvPicPr>
          <p:cNvPr id="5" name="Imagen 4" descr="Icono&#10;&#10;Descripción generada automáticamente">
            <a:extLst>
              <a:ext uri="{FF2B5EF4-FFF2-40B4-BE49-F238E27FC236}">
                <a16:creationId xmlns:a16="http://schemas.microsoft.com/office/drawing/2014/main" id="{1A2FD28A-0CF1-DB81-9515-4B0F0EE786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6" name="1 CuadroTexto">
            <a:extLst>
              <a:ext uri="{FF2B5EF4-FFF2-40B4-BE49-F238E27FC236}">
                <a16:creationId xmlns:a16="http://schemas.microsoft.com/office/drawing/2014/main" id="{2A0040DC-8F79-69A1-365B-9138BE1BF9C1}"/>
              </a:ext>
            </a:extLst>
          </p:cNvPr>
          <p:cNvSpPr txBox="1"/>
          <p:nvPr/>
        </p:nvSpPr>
        <p:spPr>
          <a:xfrm>
            <a:off x="268191" y="272642"/>
            <a:ext cx="1353256"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6</a:t>
            </a:r>
          </a:p>
        </p:txBody>
      </p:sp>
    </p:spTree>
    <p:extLst>
      <p:ext uri="{BB962C8B-B14F-4D97-AF65-F5344CB8AC3E}">
        <p14:creationId xmlns:p14="http://schemas.microsoft.com/office/powerpoint/2010/main" val="25376921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742FAE89-41FA-C2CB-16EE-18DD7F254A03}"/>
              </a:ext>
            </a:extLst>
          </p:cNvPr>
          <p:cNvSpPr txBox="1"/>
          <p:nvPr/>
        </p:nvSpPr>
        <p:spPr>
          <a:xfrm>
            <a:off x="611559" y="887234"/>
            <a:ext cx="806490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 primero que debemos hacer al trabajar en Python con ficheros de texto es abrirlos con la función </a:t>
            </a:r>
            <a:r>
              <a:rPr lang="es-ES" b="1" dirty="0">
                <a:latin typeface="Arial Nova Cond" panose="020B0604020202020204" pitchFamily="34" charset="0"/>
              </a:rPr>
              <a:t>open()</a:t>
            </a:r>
            <a:r>
              <a:rPr lang="es-ES" dirty="0">
                <a:latin typeface="Arial Nova Cond" panose="020B0604020202020204" pitchFamily="34" charset="0"/>
              </a:rPr>
              <a:t>. Esta función devolverá un objeto de fichero que permitirá realizar las operaciones sobre el mismo.</a:t>
            </a:r>
          </a:p>
          <a:p>
            <a:pPr algn="just">
              <a:lnSpc>
                <a:spcPct val="114000"/>
              </a:lnSpc>
              <a:spcAft>
                <a:spcPts val="600"/>
              </a:spcAft>
            </a:pPr>
            <a:r>
              <a:rPr lang="es-ES" dirty="0">
                <a:latin typeface="Arial Nova Cond" panose="020B0604020202020204" pitchFamily="34" charset="0"/>
              </a:rPr>
              <a:t>Es importante recordar cerrar el fichero una vez hayamos finalizado para liberar recursos, para lo que utilizaremos el método </a:t>
            </a:r>
            <a:r>
              <a:rPr lang="es-ES" b="1" dirty="0" err="1">
                <a:latin typeface="Arial Nova Cond" panose="020B0604020202020204" pitchFamily="34" charset="0"/>
              </a:rPr>
              <a:t>close</a:t>
            </a:r>
            <a:r>
              <a:rPr lang="es-ES" b="1" dirty="0">
                <a:latin typeface="Arial Nova Cond" panose="020B0604020202020204" pitchFamily="34" charset="0"/>
              </a:rPr>
              <a:t>()</a:t>
            </a:r>
            <a:endParaRPr lang="es-ES" dirty="0">
              <a:latin typeface="Arial Nova Cond" panose="020B0604020202020204" pitchFamily="34" charset="0"/>
            </a:endParaRPr>
          </a:p>
        </p:txBody>
      </p:sp>
      <p:sp>
        <p:nvSpPr>
          <p:cNvPr id="3" name="5 Rectángulo">
            <a:extLst>
              <a:ext uri="{FF2B5EF4-FFF2-40B4-BE49-F238E27FC236}">
                <a16:creationId xmlns:a16="http://schemas.microsoft.com/office/drawing/2014/main" id="{EA77E42C-DF9F-7818-B071-9AF184C9FBF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DD9223EA-0969-7CEA-E0E6-4354E2FCD52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7AB858DC-E2A7-020D-E3E4-6D1B8A140F93}"/>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26DE93B0-C8DB-F1E5-E087-2127A2C37673}"/>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21 CuadroTexto">
            <a:extLst>
              <a:ext uri="{FF2B5EF4-FFF2-40B4-BE49-F238E27FC236}">
                <a16:creationId xmlns:a16="http://schemas.microsoft.com/office/drawing/2014/main" id="{35DF6AF0-41BB-64DC-DA29-196A29308C96}"/>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9E5380A3-7ECA-8B43-78E2-F0BB58B2C414}"/>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75AF3945-8A70-4B23-5595-37C6BBCA538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a:extLst>
              <a:ext uri="{FF2B5EF4-FFF2-40B4-BE49-F238E27FC236}">
                <a16:creationId xmlns:a16="http://schemas.microsoft.com/office/drawing/2014/main" id="{CC3685BC-B41C-45F8-EE60-ACF52F3A45DA}"/>
              </a:ext>
            </a:extLst>
          </p:cNvPr>
          <p:cNvPicPr>
            <a:picLocks noChangeAspect="1"/>
          </p:cNvPicPr>
          <p:nvPr/>
        </p:nvPicPr>
        <p:blipFill>
          <a:blip r:embed="rId2"/>
          <a:srcRect r="13436"/>
          <a:stretch/>
        </p:blipFill>
        <p:spPr>
          <a:xfrm>
            <a:off x="611560" y="2920410"/>
            <a:ext cx="8064900" cy="1328924"/>
          </a:xfrm>
          <a:prstGeom prst="rect">
            <a:avLst/>
          </a:prstGeom>
        </p:spPr>
      </p:pic>
      <p:sp>
        <p:nvSpPr>
          <p:cNvPr id="13" name="3 CuadroTexto">
            <a:extLst>
              <a:ext uri="{FF2B5EF4-FFF2-40B4-BE49-F238E27FC236}">
                <a16:creationId xmlns:a16="http://schemas.microsoft.com/office/drawing/2014/main" id="{55AC7AA6-7472-A3D4-8782-AF68D4870663}"/>
              </a:ext>
            </a:extLst>
          </p:cNvPr>
          <p:cNvSpPr txBox="1"/>
          <p:nvPr/>
        </p:nvSpPr>
        <p:spPr>
          <a:xfrm>
            <a:off x="611559" y="4563672"/>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Alternativamente, podemos usar la palabra clave </a:t>
            </a:r>
            <a:r>
              <a:rPr lang="es-ES" b="1" dirty="0" err="1">
                <a:latin typeface="Arial Nova Cond" panose="020B0604020202020204" pitchFamily="34" charset="0"/>
              </a:rPr>
              <a:t>with</a:t>
            </a:r>
            <a:r>
              <a:rPr lang="es-ES" dirty="0">
                <a:latin typeface="Arial Nova Cond" panose="020B0604020202020204" pitchFamily="34" charset="0"/>
              </a:rPr>
              <a:t> para que el fichero se cierre automáticamente al finalizar el bloque de código dentro de dicha sentencia:</a:t>
            </a:r>
          </a:p>
        </p:txBody>
      </p:sp>
      <p:pic>
        <p:nvPicPr>
          <p:cNvPr id="14" name="Imagen 13">
            <a:extLst>
              <a:ext uri="{FF2B5EF4-FFF2-40B4-BE49-F238E27FC236}">
                <a16:creationId xmlns:a16="http://schemas.microsoft.com/office/drawing/2014/main" id="{F5E3A42B-A0E1-90C9-F1D5-BA0AEFC1415C}"/>
              </a:ext>
            </a:extLst>
          </p:cNvPr>
          <p:cNvPicPr>
            <a:picLocks noChangeAspect="1"/>
          </p:cNvPicPr>
          <p:nvPr/>
        </p:nvPicPr>
        <p:blipFill>
          <a:blip r:embed="rId3"/>
          <a:srcRect r="16756"/>
          <a:stretch/>
        </p:blipFill>
        <p:spPr>
          <a:xfrm>
            <a:off x="611560" y="5378822"/>
            <a:ext cx="8064900" cy="714474"/>
          </a:xfrm>
          <a:prstGeom prst="rect">
            <a:avLst/>
          </a:prstGeom>
        </p:spPr>
      </p:pic>
    </p:spTree>
    <p:extLst>
      <p:ext uri="{BB962C8B-B14F-4D97-AF65-F5344CB8AC3E}">
        <p14:creationId xmlns:p14="http://schemas.microsoft.com/office/powerpoint/2010/main" val="6931219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90C1B6B3-48BC-9057-3D56-5B1FD3821A16}"/>
              </a:ext>
            </a:extLst>
          </p:cNvPr>
          <p:cNvSpPr txBox="1"/>
          <p:nvPr/>
        </p:nvSpPr>
        <p:spPr>
          <a:xfrm>
            <a:off x="611559" y="887234"/>
            <a:ext cx="8064900" cy="226805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abrir el fichero, hay que indicar el modo en que lo abrimos, lo cual viene indicado por uno de los siguientes caracteres:</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a:t>
            </a:r>
            <a:r>
              <a:rPr lang="es-ES" b="1" dirty="0">
                <a:latin typeface="Arial Nova Cond" panose="020B0604020202020204" pitchFamily="34" charset="0"/>
              </a:rPr>
              <a:t>r</a:t>
            </a:r>
            <a:r>
              <a:rPr lang="es-ES" dirty="0">
                <a:latin typeface="Arial Nova Cond" panose="020B0604020202020204" pitchFamily="34" charset="0"/>
              </a:rPr>
              <a:t>": Lectura. Da error si el fichero no existe.</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a:t>
            </a:r>
            <a:r>
              <a:rPr lang="es-ES" b="1" dirty="0">
                <a:latin typeface="Arial Nova Cond" panose="020B0604020202020204" pitchFamily="34" charset="0"/>
              </a:rPr>
              <a:t>w</a:t>
            </a:r>
            <a:r>
              <a:rPr lang="es-ES" dirty="0">
                <a:latin typeface="Arial Nova Cond" panose="020B0604020202020204" pitchFamily="34" charset="0"/>
              </a:rPr>
              <a:t>": Escritura. Crea el fichero si no existe, o lo sobrescribe si existe.</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a:t>
            </a:r>
            <a:r>
              <a:rPr lang="es-ES" b="1" dirty="0">
                <a:latin typeface="Arial Nova Cond" panose="020B0604020202020204" pitchFamily="34" charset="0"/>
              </a:rPr>
              <a:t>a</a:t>
            </a:r>
            <a:r>
              <a:rPr lang="es-ES" dirty="0">
                <a:latin typeface="Arial Nova Cond" panose="020B0604020202020204" pitchFamily="34" charset="0"/>
              </a:rPr>
              <a:t>": Escritura en modo adjuntar. Agrega datos al final del fichero.</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a:t>
            </a:r>
            <a:r>
              <a:rPr lang="es-ES" b="1" dirty="0">
                <a:latin typeface="Arial Nova Cond" panose="020B0604020202020204" pitchFamily="34" charset="0"/>
              </a:rPr>
              <a:t>r+</a:t>
            </a:r>
            <a:r>
              <a:rPr lang="es-ES" dirty="0">
                <a:latin typeface="Arial Nova Cond" panose="020B0604020202020204" pitchFamily="34" charset="0"/>
              </a:rPr>
              <a:t>": Lectura y escritura sin sobrescribir. Da error si el fichero no existe.</a:t>
            </a:r>
          </a:p>
        </p:txBody>
      </p:sp>
      <p:sp>
        <p:nvSpPr>
          <p:cNvPr id="3" name="5 Rectángulo">
            <a:extLst>
              <a:ext uri="{FF2B5EF4-FFF2-40B4-BE49-F238E27FC236}">
                <a16:creationId xmlns:a16="http://schemas.microsoft.com/office/drawing/2014/main" id="{3F82E84A-799D-3EF9-F41A-EBC89A11F2F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6FFF8B20-1CCC-38AF-B43B-370A53CD420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624402D3-4E81-50BD-DE17-086BFFAF8473}"/>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CB69B546-53B4-A104-45CF-4C8AD0906FAC}"/>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21 CuadroTexto">
            <a:extLst>
              <a:ext uri="{FF2B5EF4-FFF2-40B4-BE49-F238E27FC236}">
                <a16:creationId xmlns:a16="http://schemas.microsoft.com/office/drawing/2014/main" id="{29B3632D-813D-6FCD-31D8-3627F19BCEE9}"/>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BB4E3E8B-4A07-669D-5749-4B286C1721E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BCBA9CB5-FE3B-2238-8625-FC84393316FC}"/>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1688861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B723A646-768B-1399-834F-533A64A013D2}"/>
              </a:ext>
            </a:extLst>
          </p:cNvPr>
          <p:cNvSpPr txBox="1"/>
          <p:nvPr/>
        </p:nvSpPr>
        <p:spPr>
          <a:xfrm>
            <a:off x="611559" y="887234"/>
            <a:ext cx="8064900" cy="774058"/>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Lectura de ficheros</a:t>
            </a:r>
          </a:p>
          <a:p>
            <a:pPr algn="just">
              <a:lnSpc>
                <a:spcPct val="114000"/>
              </a:lnSpc>
              <a:spcAft>
                <a:spcPts val="600"/>
              </a:spcAft>
            </a:pPr>
            <a:r>
              <a:rPr lang="es-ES" dirty="0">
                <a:latin typeface="Arial Nova Cond" panose="020B0604020202020204" pitchFamily="34" charset="0"/>
              </a:rPr>
              <a:t>Existen varias formas de leer el contenido de un fichero</a:t>
            </a:r>
          </a:p>
        </p:txBody>
      </p:sp>
      <p:sp>
        <p:nvSpPr>
          <p:cNvPr id="3" name="5 Rectángulo">
            <a:extLst>
              <a:ext uri="{FF2B5EF4-FFF2-40B4-BE49-F238E27FC236}">
                <a16:creationId xmlns:a16="http://schemas.microsoft.com/office/drawing/2014/main" id="{F9E59A1B-D980-8E28-4C32-83A4A5909E0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153D882D-D4E6-4204-1B62-05A72A92249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1FFBBC06-5471-380B-71EB-BA4A77F96BFC}"/>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3309357E-4B96-7363-B9CF-B06502018636}"/>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21 CuadroTexto">
            <a:extLst>
              <a:ext uri="{FF2B5EF4-FFF2-40B4-BE49-F238E27FC236}">
                <a16:creationId xmlns:a16="http://schemas.microsoft.com/office/drawing/2014/main" id="{C540F310-EE1B-BCBE-A130-55D045604025}"/>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4770775B-575D-7B48-BA51-21B1E082CACF}"/>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9E3D91EE-C20D-53D5-930D-C14249A2EAE3}"/>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B0F058AA-A980-8840-0ED3-ECF1350F79C0}"/>
              </a:ext>
            </a:extLst>
          </p:cNvPr>
          <p:cNvSpPr txBox="1"/>
          <p:nvPr/>
        </p:nvSpPr>
        <p:spPr>
          <a:xfrm>
            <a:off x="611559" y="2017486"/>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Leer todo el contenido del fichero</a:t>
            </a:r>
          </a:p>
        </p:txBody>
      </p:sp>
      <p:pic>
        <p:nvPicPr>
          <p:cNvPr id="12" name="Imagen 11">
            <a:extLst>
              <a:ext uri="{FF2B5EF4-FFF2-40B4-BE49-F238E27FC236}">
                <a16:creationId xmlns:a16="http://schemas.microsoft.com/office/drawing/2014/main" id="{FE957F9C-DD23-2F18-C14F-5909F9F568DF}"/>
              </a:ext>
            </a:extLst>
          </p:cNvPr>
          <p:cNvPicPr>
            <a:picLocks noChangeAspect="1"/>
          </p:cNvPicPr>
          <p:nvPr/>
        </p:nvPicPr>
        <p:blipFill>
          <a:blip r:embed="rId2"/>
          <a:stretch>
            <a:fillRect/>
          </a:stretch>
        </p:blipFill>
        <p:spPr>
          <a:xfrm>
            <a:off x="539552" y="2678383"/>
            <a:ext cx="8064900" cy="1614713"/>
          </a:xfrm>
          <a:prstGeom prst="rect">
            <a:avLst/>
          </a:prstGeom>
        </p:spPr>
      </p:pic>
    </p:spTree>
    <p:extLst>
      <p:ext uri="{BB962C8B-B14F-4D97-AF65-F5344CB8AC3E}">
        <p14:creationId xmlns:p14="http://schemas.microsoft.com/office/powerpoint/2010/main" val="12575852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A45A8A72-01F1-8F93-C75C-51265D78D07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CDF3C519-B8E8-3C74-8130-965448D7526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1E0F31BD-B77B-B13B-50A0-2CF6CE7C934E}"/>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797F80A2-E380-D291-C784-CCFD959B9BA7}"/>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21 CuadroTexto">
            <a:extLst>
              <a:ext uri="{FF2B5EF4-FFF2-40B4-BE49-F238E27FC236}">
                <a16:creationId xmlns:a16="http://schemas.microsoft.com/office/drawing/2014/main" id="{BD33EAF8-897E-09F1-63AB-2F2E73E299D0}"/>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42389163-3047-B268-93BE-85FD688C5599}"/>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12A2A33D-75D4-C7A0-D1F2-8F15D584351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455894CE-AD3D-F70F-2112-CAC1A709E556}"/>
              </a:ext>
            </a:extLst>
          </p:cNvPr>
          <p:cNvSpPr txBox="1"/>
          <p:nvPr/>
        </p:nvSpPr>
        <p:spPr>
          <a:xfrm>
            <a:off x="611559" y="908720"/>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Leer por líneas</a:t>
            </a:r>
          </a:p>
        </p:txBody>
      </p:sp>
      <p:sp>
        <p:nvSpPr>
          <p:cNvPr id="11" name="3 CuadroTexto">
            <a:extLst>
              <a:ext uri="{FF2B5EF4-FFF2-40B4-BE49-F238E27FC236}">
                <a16:creationId xmlns:a16="http://schemas.microsoft.com/office/drawing/2014/main" id="{4B4A31FE-0D2B-D6B3-B9E5-AFB25DEBEC31}"/>
              </a:ext>
            </a:extLst>
          </p:cNvPr>
          <p:cNvSpPr txBox="1"/>
          <p:nvPr/>
        </p:nvSpPr>
        <p:spPr>
          <a:xfrm>
            <a:off x="611559" y="3727231"/>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Leer línea por línea (iterando)</a:t>
            </a:r>
          </a:p>
        </p:txBody>
      </p:sp>
      <p:pic>
        <p:nvPicPr>
          <p:cNvPr id="13" name="Imagen 12">
            <a:extLst>
              <a:ext uri="{FF2B5EF4-FFF2-40B4-BE49-F238E27FC236}">
                <a16:creationId xmlns:a16="http://schemas.microsoft.com/office/drawing/2014/main" id="{26C48787-E8A6-93C5-41A3-52273E2FFA25}"/>
              </a:ext>
            </a:extLst>
          </p:cNvPr>
          <p:cNvPicPr>
            <a:picLocks noChangeAspect="1"/>
          </p:cNvPicPr>
          <p:nvPr/>
        </p:nvPicPr>
        <p:blipFill>
          <a:blip r:embed="rId2"/>
          <a:srcRect r="31805"/>
          <a:stretch/>
        </p:blipFill>
        <p:spPr>
          <a:xfrm>
            <a:off x="539552" y="1333210"/>
            <a:ext cx="8136907" cy="1843344"/>
          </a:xfrm>
          <a:prstGeom prst="rect">
            <a:avLst/>
          </a:prstGeom>
        </p:spPr>
      </p:pic>
      <p:pic>
        <p:nvPicPr>
          <p:cNvPr id="15" name="Imagen 14">
            <a:extLst>
              <a:ext uri="{FF2B5EF4-FFF2-40B4-BE49-F238E27FC236}">
                <a16:creationId xmlns:a16="http://schemas.microsoft.com/office/drawing/2014/main" id="{8BFB5723-80E4-EAE3-3110-96BC1BA9A055}"/>
              </a:ext>
            </a:extLst>
          </p:cNvPr>
          <p:cNvPicPr>
            <a:picLocks noChangeAspect="1"/>
          </p:cNvPicPr>
          <p:nvPr/>
        </p:nvPicPr>
        <p:blipFill>
          <a:blip r:embed="rId3"/>
          <a:srcRect r="21186"/>
          <a:stretch/>
        </p:blipFill>
        <p:spPr>
          <a:xfrm>
            <a:off x="556437" y="4219129"/>
            <a:ext cx="8120022" cy="1586135"/>
          </a:xfrm>
          <a:prstGeom prst="rect">
            <a:avLst/>
          </a:prstGeom>
        </p:spPr>
      </p:pic>
    </p:spTree>
    <p:extLst>
      <p:ext uri="{BB962C8B-B14F-4D97-AF65-F5344CB8AC3E}">
        <p14:creationId xmlns:p14="http://schemas.microsoft.com/office/powerpoint/2010/main" val="18142677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B2D99638-8193-5988-A6B2-A0675BE672E3}"/>
              </a:ext>
            </a:extLst>
          </p:cNvPr>
          <p:cNvSpPr txBox="1"/>
          <p:nvPr/>
        </p:nvSpPr>
        <p:spPr>
          <a:xfrm>
            <a:off x="611559" y="887234"/>
            <a:ext cx="8064900" cy="1482585"/>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Escritura en ficheros </a:t>
            </a:r>
          </a:p>
          <a:p>
            <a:pPr algn="just">
              <a:lnSpc>
                <a:spcPct val="114000"/>
              </a:lnSpc>
              <a:spcAft>
                <a:spcPts val="600"/>
              </a:spcAft>
            </a:pPr>
            <a:r>
              <a:rPr lang="es-ES" dirty="0">
                <a:latin typeface="Arial Nova Cond" panose="020B0604020202020204" pitchFamily="34" charset="0"/>
              </a:rPr>
              <a:t>Para escribir en un fichero, se deben utilizar los modos </a:t>
            </a:r>
            <a:r>
              <a:rPr lang="es-ES" b="1" dirty="0">
                <a:latin typeface="Arial Nova Cond" panose="020B0604020202020204" pitchFamily="34" charset="0"/>
              </a:rPr>
              <a:t>w</a:t>
            </a:r>
            <a:r>
              <a:rPr lang="es-ES" dirty="0">
                <a:latin typeface="Arial Nova Cond" panose="020B0604020202020204" pitchFamily="34" charset="0"/>
              </a:rPr>
              <a:t> o </a:t>
            </a:r>
            <a:r>
              <a:rPr lang="es-ES" b="1" dirty="0">
                <a:latin typeface="Arial Nova Cond" panose="020B0604020202020204" pitchFamily="34" charset="0"/>
              </a:rPr>
              <a:t>a</a:t>
            </a:r>
            <a:r>
              <a:rPr lang="es-ES" dirty="0">
                <a:latin typeface="Arial Nova Cond" panose="020B0604020202020204" pitchFamily="34" charset="0"/>
              </a:rPr>
              <a:t>. Al abrir en modo </a:t>
            </a:r>
            <a:r>
              <a:rPr lang="es-ES" b="1" dirty="0">
                <a:latin typeface="Arial Nova Cond" panose="020B0604020202020204" pitchFamily="34" charset="0"/>
              </a:rPr>
              <a:t>w</a:t>
            </a:r>
            <a:r>
              <a:rPr lang="es-ES" dirty="0">
                <a:latin typeface="Arial Nova Cond" panose="020B0604020202020204" pitchFamily="34" charset="0"/>
              </a:rPr>
              <a:t>, se sobrescribe el contenido, en modo </a:t>
            </a:r>
            <a:r>
              <a:rPr lang="es-ES" b="1" dirty="0">
                <a:latin typeface="Arial Nova Cond" panose="020B0604020202020204" pitchFamily="34" charset="0"/>
              </a:rPr>
              <a:t>a</a:t>
            </a:r>
            <a:r>
              <a:rPr lang="es-ES" dirty="0">
                <a:latin typeface="Arial Nova Cond" panose="020B0604020202020204" pitchFamily="34" charset="0"/>
              </a:rPr>
              <a:t>, se añade al final</a:t>
            </a:r>
          </a:p>
          <a:p>
            <a:pPr algn="just">
              <a:lnSpc>
                <a:spcPct val="114000"/>
              </a:lnSpc>
              <a:spcAft>
                <a:spcPts val="600"/>
              </a:spcAft>
            </a:pPr>
            <a:r>
              <a:rPr lang="es-ES" dirty="0">
                <a:latin typeface="Arial Nova Cond" panose="020B0604020202020204" pitchFamily="34" charset="0"/>
              </a:rPr>
              <a:t>Nuevamente, tenemos varias opciones para escribir en un fichero</a:t>
            </a:r>
          </a:p>
        </p:txBody>
      </p:sp>
      <p:sp>
        <p:nvSpPr>
          <p:cNvPr id="3" name="5 Rectángulo">
            <a:extLst>
              <a:ext uri="{FF2B5EF4-FFF2-40B4-BE49-F238E27FC236}">
                <a16:creationId xmlns:a16="http://schemas.microsoft.com/office/drawing/2014/main" id="{7C605360-6278-5B4E-56D8-3B3ABA036A3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26021CBB-1811-39BB-E5C3-5DF105291A22}"/>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58E501EC-29A5-EE1A-EFEC-222A133B8731}"/>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D2A13A42-D2E5-C8BD-7969-E30C8EB30B84}"/>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21 CuadroTexto">
            <a:extLst>
              <a:ext uri="{FF2B5EF4-FFF2-40B4-BE49-F238E27FC236}">
                <a16:creationId xmlns:a16="http://schemas.microsoft.com/office/drawing/2014/main" id="{B3B68503-F416-4109-CB83-FDEDB5C00FF9}"/>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E181641A-9660-7FDB-618E-10941E5DA44B}"/>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077F728E-E9D6-91E1-FF37-B256FA42040C}"/>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3" name="3 CuadroTexto">
            <a:extLst>
              <a:ext uri="{FF2B5EF4-FFF2-40B4-BE49-F238E27FC236}">
                <a16:creationId xmlns:a16="http://schemas.microsoft.com/office/drawing/2014/main" id="{D5710923-8C4A-19BA-85B9-6A3C0AC54F83}"/>
              </a:ext>
            </a:extLst>
          </p:cNvPr>
          <p:cNvSpPr txBox="1"/>
          <p:nvPr/>
        </p:nvSpPr>
        <p:spPr>
          <a:xfrm>
            <a:off x="611559" y="2680624"/>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Escribir texto</a:t>
            </a:r>
          </a:p>
        </p:txBody>
      </p:sp>
      <p:pic>
        <p:nvPicPr>
          <p:cNvPr id="15" name="Imagen 14">
            <a:extLst>
              <a:ext uri="{FF2B5EF4-FFF2-40B4-BE49-F238E27FC236}">
                <a16:creationId xmlns:a16="http://schemas.microsoft.com/office/drawing/2014/main" id="{81C845B6-1FB6-2581-2D52-500144B628C7}"/>
              </a:ext>
            </a:extLst>
          </p:cNvPr>
          <p:cNvPicPr>
            <a:picLocks noChangeAspect="1"/>
          </p:cNvPicPr>
          <p:nvPr/>
        </p:nvPicPr>
        <p:blipFill>
          <a:blip r:embed="rId2"/>
          <a:srcRect r="32953"/>
          <a:stretch/>
        </p:blipFill>
        <p:spPr>
          <a:xfrm>
            <a:off x="611559" y="3206534"/>
            <a:ext cx="8064900" cy="1014554"/>
          </a:xfrm>
          <a:prstGeom prst="rect">
            <a:avLst/>
          </a:prstGeom>
        </p:spPr>
      </p:pic>
    </p:spTree>
    <p:extLst>
      <p:ext uri="{BB962C8B-B14F-4D97-AF65-F5344CB8AC3E}">
        <p14:creationId xmlns:p14="http://schemas.microsoft.com/office/powerpoint/2010/main" val="2001524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F8B7F7-0844-C358-E7CC-0EA66605E0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559" y="2222671"/>
            <a:ext cx="7920880" cy="2142433"/>
          </a:xfrm>
          <a:prstGeom prst="rect">
            <a:avLst/>
          </a:prstGeom>
        </p:spPr>
      </p:pic>
      <p:sp>
        <p:nvSpPr>
          <p:cNvPr id="4" name="5 Rectángulo">
            <a:extLst>
              <a:ext uri="{FF2B5EF4-FFF2-40B4-BE49-F238E27FC236}">
                <a16:creationId xmlns:a16="http://schemas.microsoft.com/office/drawing/2014/main" id="{3E6ADB87-0748-5241-3005-515FE2B4C277}"/>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A6FA508C-A257-BFB9-3700-43C80855396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E1F2025A-4660-A738-1E8D-73F8288EF8F6}"/>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1EA359C5-5E8F-E5BD-AD6F-EF546AE50ECC}"/>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8" name="21 CuadroTexto">
            <a:extLst>
              <a:ext uri="{FF2B5EF4-FFF2-40B4-BE49-F238E27FC236}">
                <a16:creationId xmlns:a16="http://schemas.microsoft.com/office/drawing/2014/main" id="{8A50BDE1-5C41-3DFF-6F2C-54711526E659}"/>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9" name="6 CuadroTexto">
            <a:extLst>
              <a:ext uri="{FF2B5EF4-FFF2-40B4-BE49-F238E27FC236}">
                <a16:creationId xmlns:a16="http://schemas.microsoft.com/office/drawing/2014/main" id="{F513FCFF-E3C8-2337-D703-6B265C162E6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A12ED62A-7262-A454-2D6E-95CA18D4161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90D22181-7EB4-BF4E-FD74-96F9DB0F9A69}"/>
              </a:ext>
            </a:extLst>
          </p:cNvPr>
          <p:cNvSpPr txBox="1"/>
          <p:nvPr/>
        </p:nvSpPr>
        <p:spPr>
          <a:xfrm>
            <a:off x="611559" y="980728"/>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 primero que tenemos que distinguir es que </a:t>
            </a:r>
            <a:r>
              <a:rPr lang="es-ES" b="1" dirty="0">
                <a:latin typeface="Arial Nova Cond" panose="020B0604020202020204" pitchFamily="34" charset="0"/>
              </a:rPr>
              <a:t>Python es una interfaz</a:t>
            </a:r>
            <a:r>
              <a:rPr lang="es-ES" dirty="0">
                <a:latin typeface="Arial Nova Cond" panose="020B0604020202020204" pitchFamily="34" charset="0"/>
              </a:rPr>
              <a:t>, es decir, hay una especificación que indica cómo es el lenguaje Python, por lo que cualquiera de las implementaciones que haya tiene que ceñirse a dicha especificación.</a:t>
            </a:r>
          </a:p>
        </p:txBody>
      </p:sp>
    </p:spTree>
    <p:extLst>
      <p:ext uri="{BB962C8B-B14F-4D97-AF65-F5344CB8AC3E}">
        <p14:creationId xmlns:p14="http://schemas.microsoft.com/office/powerpoint/2010/main" val="26150255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7C4806D6-022D-1FDA-7B6D-E526F2ACA00B}"/>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32CEF0A4-283C-C567-C2E9-0BF27E59397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75D32E74-C071-01E2-2A5A-A45A029DEFB0}"/>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3A43FF7E-0DBD-8E25-7E4F-84BAA0A099FA}"/>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21 CuadroTexto">
            <a:extLst>
              <a:ext uri="{FF2B5EF4-FFF2-40B4-BE49-F238E27FC236}">
                <a16:creationId xmlns:a16="http://schemas.microsoft.com/office/drawing/2014/main" id="{472861F1-0949-041C-96E1-7F9D3A4ED58C}"/>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C8669DA6-4D58-1E29-A821-1E3F58C6C9D2}"/>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53439D89-59F1-9CA4-CD59-0E164E65A4A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010B3FB9-0A51-C4E6-50C2-C88FECB124D5}"/>
              </a:ext>
            </a:extLst>
          </p:cNvPr>
          <p:cNvSpPr txBox="1"/>
          <p:nvPr/>
        </p:nvSpPr>
        <p:spPr>
          <a:xfrm>
            <a:off x="611559" y="908720"/>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Escribir una lista de líneas</a:t>
            </a:r>
          </a:p>
        </p:txBody>
      </p:sp>
      <p:pic>
        <p:nvPicPr>
          <p:cNvPr id="13" name="Imagen 12">
            <a:extLst>
              <a:ext uri="{FF2B5EF4-FFF2-40B4-BE49-F238E27FC236}">
                <a16:creationId xmlns:a16="http://schemas.microsoft.com/office/drawing/2014/main" id="{258F637B-CD2A-CFA8-E8D3-62DBE03F998B}"/>
              </a:ext>
            </a:extLst>
          </p:cNvPr>
          <p:cNvPicPr>
            <a:picLocks noChangeAspect="1"/>
          </p:cNvPicPr>
          <p:nvPr/>
        </p:nvPicPr>
        <p:blipFill>
          <a:blip r:embed="rId2"/>
          <a:srcRect r="19911"/>
          <a:stretch/>
        </p:blipFill>
        <p:spPr>
          <a:xfrm>
            <a:off x="539552" y="1484784"/>
            <a:ext cx="8136907" cy="1243187"/>
          </a:xfrm>
          <a:prstGeom prst="rect">
            <a:avLst/>
          </a:prstGeom>
        </p:spPr>
      </p:pic>
    </p:spTree>
    <p:extLst>
      <p:ext uri="{BB962C8B-B14F-4D97-AF65-F5344CB8AC3E}">
        <p14:creationId xmlns:p14="http://schemas.microsoft.com/office/powerpoint/2010/main" val="1567961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F7856E6F-F953-F8FE-8359-FF03F79B48A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88D913A-722F-29E4-A9BF-55937EA9388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81EF211D-2104-AA0C-B23A-5BB053E57F74}"/>
              </a:ext>
            </a:extLst>
          </p:cNvPr>
          <p:cNvSpPr txBox="1"/>
          <p:nvPr/>
        </p:nvSpPr>
        <p:spPr>
          <a:xfrm>
            <a:off x="1043608" y="7820"/>
            <a:ext cx="349871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FICHEROS EN PYTHON</a:t>
            </a:r>
          </a:p>
        </p:txBody>
      </p:sp>
      <p:sp>
        <p:nvSpPr>
          <p:cNvPr id="7" name="6 CuadroTexto">
            <a:extLst>
              <a:ext uri="{FF2B5EF4-FFF2-40B4-BE49-F238E27FC236}">
                <a16:creationId xmlns:a16="http://schemas.microsoft.com/office/drawing/2014/main" id="{F900ABA1-559B-0978-BD65-0EF3C588959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2568B741-5C70-D004-5FE9-B080D77D8906}"/>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20F29D0-A4FD-1337-B263-4BAB826E3079}"/>
              </a:ext>
            </a:extLst>
          </p:cNvPr>
          <p:cNvSpPr txBox="1"/>
          <p:nvPr/>
        </p:nvSpPr>
        <p:spPr>
          <a:xfrm>
            <a:off x="611559" y="908720"/>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Cuando trabajamos con ficheros, es buena idea controlar las </a:t>
            </a:r>
            <a:r>
              <a:rPr lang="es-ES" b="1" dirty="0">
                <a:latin typeface="Arial Nova Cond" panose="020B0604020202020204" pitchFamily="34" charset="0"/>
              </a:rPr>
              <a:t>excepciones </a:t>
            </a:r>
            <a:r>
              <a:rPr lang="es-ES" dirty="0">
                <a:latin typeface="Arial Nova Cond" panose="020B0604020202020204" pitchFamily="34" charset="0"/>
              </a:rPr>
              <a:t>ante errores inesperados.</a:t>
            </a:r>
          </a:p>
        </p:txBody>
      </p:sp>
      <p:pic>
        <p:nvPicPr>
          <p:cNvPr id="12" name="Imagen 11">
            <a:extLst>
              <a:ext uri="{FF2B5EF4-FFF2-40B4-BE49-F238E27FC236}">
                <a16:creationId xmlns:a16="http://schemas.microsoft.com/office/drawing/2014/main" id="{C474AA4F-8473-09A8-9D7F-DFB7245AD85A}"/>
              </a:ext>
            </a:extLst>
          </p:cNvPr>
          <p:cNvPicPr>
            <a:picLocks noChangeAspect="1"/>
          </p:cNvPicPr>
          <p:nvPr/>
        </p:nvPicPr>
        <p:blipFill>
          <a:blip r:embed="rId2"/>
          <a:srcRect r="25345"/>
          <a:stretch/>
        </p:blipFill>
        <p:spPr>
          <a:xfrm>
            <a:off x="611558" y="1700807"/>
            <a:ext cx="8064900" cy="3000794"/>
          </a:xfrm>
          <a:prstGeom prst="rect">
            <a:avLst/>
          </a:prstGeom>
        </p:spPr>
      </p:pic>
      <p:sp>
        <p:nvSpPr>
          <p:cNvPr id="13" name="8 Rectángulo">
            <a:extLst>
              <a:ext uri="{FF2B5EF4-FFF2-40B4-BE49-F238E27FC236}">
                <a16:creationId xmlns:a16="http://schemas.microsoft.com/office/drawing/2014/main" id="{A2883156-F49F-168A-8AC0-57754676A376}"/>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21 CuadroTexto">
            <a:extLst>
              <a:ext uri="{FF2B5EF4-FFF2-40B4-BE49-F238E27FC236}">
                <a16:creationId xmlns:a16="http://schemas.microsoft.com/office/drawing/2014/main" id="{591D765D-B39C-2840-2D1F-F6260533C154}"/>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FICHEROS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Tree>
    <p:extLst>
      <p:ext uri="{BB962C8B-B14F-4D97-AF65-F5344CB8AC3E}">
        <p14:creationId xmlns:p14="http://schemas.microsoft.com/office/powerpoint/2010/main" val="35207319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264BF-A51F-D34A-F85F-7D55CA2A2966}"/>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DE5B9C93-48DE-49C6-A667-961C0070E873}"/>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D289BFC3-F2DA-2794-BE50-3F8E432814D0}"/>
              </a:ext>
            </a:extLst>
          </p:cNvPr>
          <p:cNvSpPr txBox="1"/>
          <p:nvPr/>
        </p:nvSpPr>
        <p:spPr>
          <a:xfrm>
            <a:off x="268190" y="5596498"/>
            <a:ext cx="4303809" cy="784830"/>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MÓDULOS</a:t>
            </a:r>
          </a:p>
        </p:txBody>
      </p:sp>
      <p:pic>
        <p:nvPicPr>
          <p:cNvPr id="5" name="Imagen 4" descr="Icono&#10;&#10;Descripción generada automáticamente">
            <a:extLst>
              <a:ext uri="{FF2B5EF4-FFF2-40B4-BE49-F238E27FC236}">
                <a16:creationId xmlns:a16="http://schemas.microsoft.com/office/drawing/2014/main" id="{A75E996B-71D3-224F-BF1F-D41346EB9A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6" name="1 CuadroTexto">
            <a:extLst>
              <a:ext uri="{FF2B5EF4-FFF2-40B4-BE49-F238E27FC236}">
                <a16:creationId xmlns:a16="http://schemas.microsoft.com/office/drawing/2014/main" id="{45D28758-27D7-5A53-C2FD-C8461CBC0390}"/>
              </a:ext>
            </a:extLst>
          </p:cNvPr>
          <p:cNvSpPr txBox="1"/>
          <p:nvPr/>
        </p:nvSpPr>
        <p:spPr>
          <a:xfrm>
            <a:off x="268191" y="272642"/>
            <a:ext cx="1128835"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7</a:t>
            </a:r>
          </a:p>
        </p:txBody>
      </p:sp>
    </p:spTree>
    <p:extLst>
      <p:ext uri="{BB962C8B-B14F-4D97-AF65-F5344CB8AC3E}">
        <p14:creationId xmlns:p14="http://schemas.microsoft.com/office/powerpoint/2010/main" val="23776475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564A96DB-71CC-09C2-2645-EEC67D3A7AA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48DF9C8-CDEF-CEE3-9A81-A5DBA8E1C11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145232E7-5BB5-3224-077C-9127007914B1}"/>
              </a:ext>
            </a:extLst>
          </p:cNvPr>
          <p:cNvSpPr txBox="1"/>
          <p:nvPr/>
        </p:nvSpPr>
        <p:spPr>
          <a:xfrm>
            <a:off x="1043608" y="7820"/>
            <a:ext cx="355110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MÓDULOS EN PYTHON</a:t>
            </a:r>
          </a:p>
        </p:txBody>
      </p:sp>
      <p:sp>
        <p:nvSpPr>
          <p:cNvPr id="5" name="6 CuadroTexto">
            <a:extLst>
              <a:ext uri="{FF2B5EF4-FFF2-40B4-BE49-F238E27FC236}">
                <a16:creationId xmlns:a16="http://schemas.microsoft.com/office/drawing/2014/main" id="{24845659-D21F-8C01-8520-D92034A79453}"/>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65665482-B40E-C55F-E4F5-C51FD42B8428}"/>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B4C41901-6CE1-1BC0-AA9B-96B72A9D12F2}"/>
              </a:ext>
            </a:extLst>
          </p:cNvPr>
          <p:cNvSpPr txBox="1"/>
          <p:nvPr/>
        </p:nvSpPr>
        <p:spPr>
          <a:xfrm>
            <a:off x="611559" y="908720"/>
            <a:ext cx="8064900" cy="179837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 </a:t>
            </a:r>
            <a:r>
              <a:rPr lang="es-ES" b="1" dirty="0">
                <a:latin typeface="Arial Nova Cond" panose="020B0604020202020204" pitchFamily="34" charset="0"/>
              </a:rPr>
              <a:t>módulo </a:t>
            </a:r>
            <a:r>
              <a:rPr lang="es-ES" dirty="0">
                <a:latin typeface="Arial Nova Cond" panose="020B0604020202020204" pitchFamily="34" charset="0"/>
              </a:rPr>
              <a:t>es simplemente un archivo Python que contiene una serie de definiciones que pueden ser </a:t>
            </a:r>
            <a:r>
              <a:rPr lang="es-ES" u="sng" dirty="0">
                <a:latin typeface="Arial Nova Cond" panose="020B0604020202020204" pitchFamily="34" charset="0"/>
              </a:rPr>
              <a:t>importadas</a:t>
            </a:r>
            <a:r>
              <a:rPr lang="es-ES" dirty="0">
                <a:latin typeface="Arial Nova Cond" panose="020B0604020202020204" pitchFamily="34" charset="0"/>
              </a:rPr>
              <a:t> a otros módulos.</a:t>
            </a:r>
          </a:p>
          <a:p>
            <a:pPr algn="just">
              <a:lnSpc>
                <a:spcPct val="114000"/>
              </a:lnSpc>
              <a:spcAft>
                <a:spcPts val="600"/>
              </a:spcAft>
            </a:pPr>
            <a:r>
              <a:rPr lang="es-ES" dirty="0">
                <a:latin typeface="Arial Nova Cond" panose="020B0604020202020204" pitchFamily="34" charset="0"/>
              </a:rPr>
              <a:t>El nombre del archivo es el nombre del módulo con el sufijo .</a:t>
            </a:r>
            <a:r>
              <a:rPr lang="es-ES" dirty="0" err="1">
                <a:latin typeface="Arial Nova Cond" panose="020B0604020202020204" pitchFamily="34" charset="0"/>
              </a:rPr>
              <a:t>py</a:t>
            </a:r>
            <a:r>
              <a:rPr lang="es-ES" dirty="0">
                <a:latin typeface="Arial Nova Cond" panose="020B0604020202020204" pitchFamily="34" charset="0"/>
              </a:rPr>
              <a:t> agregado.</a:t>
            </a:r>
          </a:p>
          <a:p>
            <a:pPr algn="just">
              <a:lnSpc>
                <a:spcPct val="114000"/>
              </a:lnSpc>
              <a:spcAft>
                <a:spcPts val="600"/>
              </a:spcAft>
            </a:pPr>
            <a:r>
              <a:rPr lang="es-ES" dirty="0">
                <a:latin typeface="Arial Nova Cond" panose="020B0604020202020204" pitchFamily="34" charset="0"/>
              </a:rPr>
              <a:t>Dentro del módulo se puede acceder al propio nombre del módulo mediante la variable global </a:t>
            </a:r>
            <a:r>
              <a:rPr lang="es-ES" b="1" dirty="0">
                <a:latin typeface="Arial Nova Cond" panose="020B0604020202020204" pitchFamily="34" charset="0"/>
              </a:rPr>
              <a:t>__</a:t>
            </a:r>
            <a:r>
              <a:rPr lang="es-ES" b="1" dirty="0" err="1">
                <a:latin typeface="Arial Nova Cond" panose="020B0604020202020204" pitchFamily="34" charset="0"/>
              </a:rPr>
              <a:t>name</a:t>
            </a:r>
            <a:r>
              <a:rPr lang="es-ES" b="1" dirty="0">
                <a:latin typeface="Arial Nova Cond" panose="020B0604020202020204" pitchFamily="34" charset="0"/>
              </a:rPr>
              <a:t>__.</a:t>
            </a:r>
            <a:endParaRPr lang="es-ES" dirty="0">
              <a:latin typeface="Arial Nova Cond" panose="020B0604020202020204" pitchFamily="34" charset="0"/>
            </a:endParaRPr>
          </a:p>
        </p:txBody>
      </p:sp>
      <p:sp>
        <p:nvSpPr>
          <p:cNvPr id="9" name="8 Rectángulo">
            <a:extLst>
              <a:ext uri="{FF2B5EF4-FFF2-40B4-BE49-F238E27FC236}">
                <a16:creationId xmlns:a16="http://schemas.microsoft.com/office/drawing/2014/main" id="{BB349251-3AAB-8A40-A682-B1D500357EF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21 CuadroTexto">
            <a:extLst>
              <a:ext uri="{FF2B5EF4-FFF2-40B4-BE49-F238E27FC236}">
                <a16:creationId xmlns:a16="http://schemas.microsoft.com/office/drawing/2014/main" id="{F8B7F4DC-8907-718E-B7D2-F44776BEF5F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pic>
        <p:nvPicPr>
          <p:cNvPr id="12" name="Imagen 11">
            <a:extLst>
              <a:ext uri="{FF2B5EF4-FFF2-40B4-BE49-F238E27FC236}">
                <a16:creationId xmlns:a16="http://schemas.microsoft.com/office/drawing/2014/main" id="{544C1D71-AEC6-9B9C-7D71-92107E740A1E}"/>
              </a:ext>
            </a:extLst>
          </p:cNvPr>
          <p:cNvPicPr>
            <a:picLocks noChangeAspect="1"/>
          </p:cNvPicPr>
          <p:nvPr/>
        </p:nvPicPr>
        <p:blipFill>
          <a:blip r:embed="rId2"/>
          <a:srcRect r="20242" b="35210"/>
          <a:stretch/>
        </p:blipFill>
        <p:spPr>
          <a:xfrm>
            <a:off x="598239" y="2924944"/>
            <a:ext cx="8078220" cy="1296144"/>
          </a:xfrm>
          <a:prstGeom prst="rect">
            <a:avLst/>
          </a:prstGeom>
        </p:spPr>
      </p:pic>
      <p:pic>
        <p:nvPicPr>
          <p:cNvPr id="14" name="Imagen 13">
            <a:extLst>
              <a:ext uri="{FF2B5EF4-FFF2-40B4-BE49-F238E27FC236}">
                <a16:creationId xmlns:a16="http://schemas.microsoft.com/office/drawing/2014/main" id="{C539DDEE-D60E-586C-8E1C-084A63247B19}"/>
              </a:ext>
            </a:extLst>
          </p:cNvPr>
          <p:cNvPicPr>
            <a:picLocks noChangeAspect="1"/>
          </p:cNvPicPr>
          <p:nvPr/>
        </p:nvPicPr>
        <p:blipFill>
          <a:blip r:embed="rId3"/>
          <a:srcRect r="10923"/>
          <a:stretch/>
        </p:blipFill>
        <p:spPr>
          <a:xfrm>
            <a:off x="611558" y="4509120"/>
            <a:ext cx="8064901" cy="1543265"/>
          </a:xfrm>
          <a:prstGeom prst="rect">
            <a:avLst/>
          </a:prstGeom>
        </p:spPr>
      </p:pic>
    </p:spTree>
    <p:extLst>
      <p:ext uri="{BB962C8B-B14F-4D97-AF65-F5344CB8AC3E}">
        <p14:creationId xmlns:p14="http://schemas.microsoft.com/office/powerpoint/2010/main" val="4040723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625B0431-A735-229F-A864-5E99F39621B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233CD03-9662-EDED-3B40-24787B41B5D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91E4D681-FC5F-1B1F-5BB0-36FB47931E25}"/>
              </a:ext>
            </a:extLst>
          </p:cNvPr>
          <p:cNvSpPr txBox="1"/>
          <p:nvPr/>
        </p:nvSpPr>
        <p:spPr>
          <a:xfrm>
            <a:off x="1043608" y="7820"/>
            <a:ext cx="355110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MÓDULOS EN PYTHON</a:t>
            </a:r>
          </a:p>
        </p:txBody>
      </p:sp>
      <p:sp>
        <p:nvSpPr>
          <p:cNvPr id="5" name="6 CuadroTexto">
            <a:extLst>
              <a:ext uri="{FF2B5EF4-FFF2-40B4-BE49-F238E27FC236}">
                <a16:creationId xmlns:a16="http://schemas.microsoft.com/office/drawing/2014/main" id="{E3C48FFE-4F12-24AC-4167-E3F4BFC58D4F}"/>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0FC874E5-00C8-169C-88F2-018698EAF75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6CCFBAA1-65C8-44C8-B3AF-CB2DE3A0093C}"/>
              </a:ext>
            </a:extLst>
          </p:cNvPr>
          <p:cNvSpPr txBox="1"/>
          <p:nvPr/>
        </p:nvSpPr>
        <p:spPr>
          <a:xfrm>
            <a:off x="611559" y="908720"/>
            <a:ext cx="8064900" cy="3138488"/>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Para usar las declaraciones de un módulo debemos utilizar la cláusula </a:t>
            </a:r>
            <a:r>
              <a:rPr lang="es-ES" b="1" dirty="0" err="1">
                <a:latin typeface="Arial Nova Cond" panose="020B0604020202020204" pitchFamily="34" charset="0"/>
              </a:rPr>
              <a:t>import</a:t>
            </a:r>
            <a:r>
              <a:rPr lang="es-ES" b="1" dirty="0">
                <a:latin typeface="Arial Nova Cond" panose="020B0604020202020204" pitchFamily="34" charset="0"/>
              </a:rPr>
              <a:t> &lt;</a:t>
            </a:r>
            <a:r>
              <a:rPr lang="es-ES" b="1" i="1" dirty="0" err="1">
                <a:latin typeface="Arial Nova Cond" panose="020B0604020202020204" pitchFamily="34" charset="0"/>
              </a:rPr>
              <a:t>nombre_modulo</a:t>
            </a:r>
            <a:r>
              <a:rPr lang="es-ES" b="1" dirty="0">
                <a:latin typeface="Arial Nova Cond" panose="020B0604020202020204" pitchFamily="34" charset="0"/>
              </a:rPr>
              <a:t>&gt;</a:t>
            </a:r>
            <a:r>
              <a:rPr lang="es-ES" dirty="0">
                <a:latin typeface="Arial Nova Cond" panose="020B0604020202020204" pitchFamily="34" charset="0"/>
              </a:rPr>
              <a:t> en el módulo al que las queremos importar.</a:t>
            </a:r>
          </a:p>
          <a:p>
            <a:pPr algn="just">
              <a:lnSpc>
                <a:spcPct val="114000"/>
              </a:lnSpc>
              <a:spcAft>
                <a:spcPts val="600"/>
              </a:spcAft>
            </a:pPr>
            <a:r>
              <a:rPr lang="es-ES" dirty="0">
                <a:latin typeface="Arial Nova Cond" panose="020B0604020202020204" pitchFamily="34" charset="0"/>
              </a:rPr>
              <a:t>En el código anterior hay un módulo llamado </a:t>
            </a:r>
            <a:r>
              <a:rPr lang="es-ES" i="1" dirty="0">
                <a:latin typeface="Arial Nova Cond" panose="020B0604020202020204" pitchFamily="34" charset="0"/>
              </a:rPr>
              <a:t>calculadora</a:t>
            </a:r>
            <a:r>
              <a:rPr lang="es-ES" b="1" i="1" dirty="0">
                <a:latin typeface="Arial Nova Cond" panose="020B0604020202020204" pitchFamily="34" charset="0"/>
              </a:rPr>
              <a:t> </a:t>
            </a:r>
            <a:r>
              <a:rPr lang="es-ES" dirty="0">
                <a:latin typeface="Arial Nova Cond" panose="020B0604020202020204" pitchFamily="34" charset="0"/>
              </a:rPr>
              <a:t>que tiene operaciones matemáticas y lo importamos en el fichero </a:t>
            </a:r>
            <a:r>
              <a:rPr lang="es-ES" i="1" dirty="0">
                <a:latin typeface="Arial Nova Cond" panose="020B0604020202020204" pitchFamily="34" charset="0"/>
              </a:rPr>
              <a:t>main.py</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Observa que importar el módulo no añade los nombres de las funciones al </a:t>
            </a:r>
            <a:r>
              <a:rPr lang="es-ES" b="1" dirty="0" err="1">
                <a:latin typeface="Arial Nova Cond" panose="020B0604020202020204" pitchFamily="34" charset="0"/>
              </a:rPr>
              <a:t>namespace</a:t>
            </a:r>
            <a:r>
              <a:rPr lang="es-ES" dirty="0">
                <a:latin typeface="Arial Nova Cond" panose="020B0604020202020204" pitchFamily="34" charset="0"/>
              </a:rPr>
              <a:t> (espacio de nombres), solo el nombre del módulo, por ello, cuando queremos usar una función hay que indicar a qué módulo pertenece de la forma </a:t>
            </a:r>
            <a:r>
              <a:rPr lang="es-ES" b="1" dirty="0" err="1">
                <a:latin typeface="Arial Nova Cond" panose="020B0604020202020204" pitchFamily="34" charset="0"/>
              </a:rPr>
              <a:t>calculadora.sumar</a:t>
            </a:r>
            <a:r>
              <a:rPr lang="es-ES" b="1"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Si lo usáramos frecuentemente podríamos asignarles a un nombre local,</a:t>
            </a:r>
          </a:p>
        </p:txBody>
      </p:sp>
      <p:sp>
        <p:nvSpPr>
          <p:cNvPr id="8" name="8 Rectángulo">
            <a:extLst>
              <a:ext uri="{FF2B5EF4-FFF2-40B4-BE49-F238E27FC236}">
                <a16:creationId xmlns:a16="http://schemas.microsoft.com/office/drawing/2014/main" id="{85983436-E61B-DC9A-D5AA-7FD39B2264E4}"/>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579D323E-4E35-131C-44FB-EB5AB025348E}"/>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pic>
        <p:nvPicPr>
          <p:cNvPr id="13" name="Imagen 12">
            <a:extLst>
              <a:ext uri="{FF2B5EF4-FFF2-40B4-BE49-F238E27FC236}">
                <a16:creationId xmlns:a16="http://schemas.microsoft.com/office/drawing/2014/main" id="{E2E81AA7-7A35-11B0-C8A3-7A4237810608}"/>
              </a:ext>
            </a:extLst>
          </p:cNvPr>
          <p:cNvPicPr>
            <a:picLocks noChangeAspect="1"/>
          </p:cNvPicPr>
          <p:nvPr/>
        </p:nvPicPr>
        <p:blipFill>
          <a:blip r:embed="rId2"/>
          <a:srcRect r="12578"/>
          <a:stretch/>
        </p:blipFill>
        <p:spPr>
          <a:xfrm>
            <a:off x="611559" y="4157938"/>
            <a:ext cx="8064900" cy="1863350"/>
          </a:xfrm>
          <a:prstGeom prst="rect">
            <a:avLst/>
          </a:prstGeom>
        </p:spPr>
      </p:pic>
    </p:spTree>
    <p:extLst>
      <p:ext uri="{BB962C8B-B14F-4D97-AF65-F5344CB8AC3E}">
        <p14:creationId xmlns:p14="http://schemas.microsoft.com/office/powerpoint/2010/main" val="21348013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F56B8C4-C537-234A-CB23-5BF98FE0EA2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A5BE483-0DD3-7911-ACBF-29AFD144962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4F64A51C-D050-C111-3F1F-53E4E7A4EA1A}"/>
              </a:ext>
            </a:extLst>
          </p:cNvPr>
          <p:cNvSpPr txBox="1"/>
          <p:nvPr/>
        </p:nvSpPr>
        <p:spPr>
          <a:xfrm>
            <a:off x="1043608" y="7820"/>
            <a:ext cx="355110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MÓDULOS EN PYTHON</a:t>
            </a:r>
          </a:p>
        </p:txBody>
      </p:sp>
      <p:sp>
        <p:nvSpPr>
          <p:cNvPr id="5" name="6 CuadroTexto">
            <a:extLst>
              <a:ext uri="{FF2B5EF4-FFF2-40B4-BE49-F238E27FC236}">
                <a16:creationId xmlns:a16="http://schemas.microsoft.com/office/drawing/2014/main" id="{41E2E041-4A80-F568-F630-241C1388956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0D6E96FB-78E9-584C-37C4-3FA3D519B6C6}"/>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BDE89387-A9F6-0614-E47C-F8B934A39872}"/>
              </a:ext>
            </a:extLst>
          </p:cNvPr>
          <p:cNvSpPr txBox="1"/>
          <p:nvPr/>
        </p:nvSpPr>
        <p:spPr>
          <a:xfrm>
            <a:off x="611559" y="908720"/>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Una forma alternativa que permite importar los nombres de las funciones directamente al espacio de nombres del módulo que hace la importación es usando </a:t>
            </a:r>
            <a:r>
              <a:rPr lang="es-ES" b="1" dirty="0" err="1">
                <a:latin typeface="Arial Nova Cond" panose="020B0604020202020204" pitchFamily="34" charset="0"/>
              </a:rPr>
              <a:t>from</a:t>
            </a:r>
            <a:r>
              <a:rPr lang="es-ES" b="1" dirty="0">
                <a:latin typeface="Arial Nova Cond" panose="020B0604020202020204" pitchFamily="34" charset="0"/>
              </a:rPr>
              <a:t> &lt;mod&gt; </a:t>
            </a:r>
            <a:r>
              <a:rPr lang="es-ES" b="1" dirty="0" err="1">
                <a:latin typeface="Arial Nova Cond" panose="020B0604020202020204" pitchFamily="34" charset="0"/>
              </a:rPr>
              <a:t>import</a:t>
            </a:r>
            <a:r>
              <a:rPr lang="es-ES" b="1" dirty="0">
                <a:latin typeface="Arial Nova Cond" panose="020B0604020202020204" pitchFamily="34" charset="0"/>
              </a:rPr>
              <a:t> &lt;f1&gt;,&lt;f2&gt;</a:t>
            </a:r>
            <a:endParaRPr lang="es-ES" dirty="0">
              <a:latin typeface="Arial Nova Cond" panose="020B0604020202020204" pitchFamily="34" charset="0"/>
            </a:endParaRPr>
          </a:p>
        </p:txBody>
      </p:sp>
      <p:sp>
        <p:nvSpPr>
          <p:cNvPr id="8" name="8 Rectángulo">
            <a:extLst>
              <a:ext uri="{FF2B5EF4-FFF2-40B4-BE49-F238E27FC236}">
                <a16:creationId xmlns:a16="http://schemas.microsoft.com/office/drawing/2014/main" id="{8F009A55-0B11-3CDC-5DA2-3C1FFEFCF155}"/>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ABEA9469-9D1E-28DE-C0B8-7C281D8B3C06}"/>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pic>
        <p:nvPicPr>
          <p:cNvPr id="12" name="Imagen 11">
            <a:extLst>
              <a:ext uri="{FF2B5EF4-FFF2-40B4-BE49-F238E27FC236}">
                <a16:creationId xmlns:a16="http://schemas.microsoft.com/office/drawing/2014/main" id="{673DCA60-0E16-676D-2FE3-17EEEA23FF81}"/>
              </a:ext>
            </a:extLst>
          </p:cNvPr>
          <p:cNvPicPr>
            <a:picLocks noChangeAspect="1"/>
          </p:cNvPicPr>
          <p:nvPr/>
        </p:nvPicPr>
        <p:blipFill>
          <a:blip r:embed="rId2"/>
          <a:srcRect r="7416"/>
          <a:stretch/>
        </p:blipFill>
        <p:spPr>
          <a:xfrm>
            <a:off x="611559" y="2132856"/>
            <a:ext cx="8064900" cy="1646149"/>
          </a:xfrm>
          <a:prstGeom prst="rect">
            <a:avLst/>
          </a:prstGeom>
        </p:spPr>
      </p:pic>
      <p:sp>
        <p:nvSpPr>
          <p:cNvPr id="13" name="3 CuadroTexto">
            <a:extLst>
              <a:ext uri="{FF2B5EF4-FFF2-40B4-BE49-F238E27FC236}">
                <a16:creationId xmlns:a16="http://schemas.microsoft.com/office/drawing/2014/main" id="{C0882224-D486-7B15-DEBE-1B480AB6F10D}"/>
              </a:ext>
            </a:extLst>
          </p:cNvPr>
          <p:cNvSpPr txBox="1"/>
          <p:nvPr/>
        </p:nvSpPr>
        <p:spPr>
          <a:xfrm>
            <a:off x="611559" y="4055640"/>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es posible importar todas las declaraciones que haya en el módulo mediante el símbolo asterisco, pero es altamente desaconsejado porque </a:t>
            </a:r>
            <a:r>
              <a:rPr lang="es-ES" b="1" dirty="0">
                <a:latin typeface="Arial Nova Cond" panose="020B0604020202020204" pitchFamily="34" charset="0"/>
              </a:rPr>
              <a:t>genera código poco legible</a:t>
            </a:r>
            <a:r>
              <a:rPr lang="es-ES" dirty="0">
                <a:latin typeface="Arial Nova Cond" panose="020B0604020202020204" pitchFamily="34" charset="0"/>
              </a:rPr>
              <a:t>, por lo que solo estaría recomendado en sesiones interactivas.</a:t>
            </a:r>
          </a:p>
        </p:txBody>
      </p:sp>
    </p:spTree>
    <p:extLst>
      <p:ext uri="{BB962C8B-B14F-4D97-AF65-F5344CB8AC3E}">
        <p14:creationId xmlns:p14="http://schemas.microsoft.com/office/powerpoint/2010/main" val="5998885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7A535212-F15D-47F3-E884-8D235D8C08F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B71FE5A-69E4-29A0-1A1F-52C287F47BB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1639A47C-1CBD-EB21-9679-CF4171CE64F2}"/>
              </a:ext>
            </a:extLst>
          </p:cNvPr>
          <p:cNvSpPr txBox="1"/>
          <p:nvPr/>
        </p:nvSpPr>
        <p:spPr>
          <a:xfrm>
            <a:off x="1043608" y="7820"/>
            <a:ext cx="355110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MÓDULOS EN PYTHON</a:t>
            </a:r>
          </a:p>
        </p:txBody>
      </p:sp>
      <p:sp>
        <p:nvSpPr>
          <p:cNvPr id="5" name="6 CuadroTexto">
            <a:extLst>
              <a:ext uri="{FF2B5EF4-FFF2-40B4-BE49-F238E27FC236}">
                <a16:creationId xmlns:a16="http://schemas.microsoft.com/office/drawing/2014/main" id="{1D62D0E2-7A01-A1E8-0A2D-571631B2C942}"/>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5222DD68-2218-4E90-BF6E-EF3E2EAD1015}"/>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3BAB81F9-2850-91F3-42F2-400B89843070}"/>
              </a:ext>
            </a:extLst>
          </p:cNvPr>
          <p:cNvSpPr txBox="1"/>
          <p:nvPr/>
        </p:nvSpPr>
        <p:spPr>
          <a:xfrm>
            <a:off x="611559" y="908720"/>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último, también podemos utilizar la palabra clave </a:t>
            </a:r>
            <a:r>
              <a:rPr lang="es-ES" b="1" dirty="0">
                <a:latin typeface="Arial Nova Cond" panose="020B0604020202020204" pitchFamily="34" charset="0"/>
              </a:rPr>
              <a:t>as</a:t>
            </a:r>
            <a:r>
              <a:rPr lang="es-ES" dirty="0">
                <a:latin typeface="Arial Nova Cond" panose="020B0604020202020204" pitchFamily="34" charset="0"/>
              </a:rPr>
              <a:t> en las importaciones, lo que nos permite renombrar tanto el módulo como las funciones que importemos.</a:t>
            </a:r>
          </a:p>
        </p:txBody>
      </p:sp>
      <p:sp>
        <p:nvSpPr>
          <p:cNvPr id="8" name="8 Rectángulo">
            <a:extLst>
              <a:ext uri="{FF2B5EF4-FFF2-40B4-BE49-F238E27FC236}">
                <a16:creationId xmlns:a16="http://schemas.microsoft.com/office/drawing/2014/main" id="{A50846EE-4FE3-A9AF-8E19-B8A8E5FC73EA}"/>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1919D18E-F18C-E27B-873D-612383232160}"/>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pic>
        <p:nvPicPr>
          <p:cNvPr id="13" name="Imagen 12">
            <a:extLst>
              <a:ext uri="{FF2B5EF4-FFF2-40B4-BE49-F238E27FC236}">
                <a16:creationId xmlns:a16="http://schemas.microsoft.com/office/drawing/2014/main" id="{57A7FEDC-EDFF-EC7B-D8C3-418B4A5E8EF9}"/>
              </a:ext>
            </a:extLst>
          </p:cNvPr>
          <p:cNvPicPr>
            <a:picLocks noChangeAspect="1"/>
          </p:cNvPicPr>
          <p:nvPr/>
        </p:nvPicPr>
        <p:blipFill>
          <a:blip r:embed="rId2"/>
          <a:srcRect r="6927"/>
          <a:stretch/>
        </p:blipFill>
        <p:spPr>
          <a:xfrm>
            <a:off x="611559" y="2005000"/>
            <a:ext cx="8064900" cy="1611854"/>
          </a:xfrm>
          <a:prstGeom prst="rect">
            <a:avLst/>
          </a:prstGeom>
        </p:spPr>
      </p:pic>
      <p:pic>
        <p:nvPicPr>
          <p:cNvPr id="15" name="Imagen 14">
            <a:extLst>
              <a:ext uri="{FF2B5EF4-FFF2-40B4-BE49-F238E27FC236}">
                <a16:creationId xmlns:a16="http://schemas.microsoft.com/office/drawing/2014/main" id="{A20EAC73-7620-1F11-8BD6-1C12DE484E12}"/>
              </a:ext>
            </a:extLst>
          </p:cNvPr>
          <p:cNvPicPr>
            <a:picLocks noChangeAspect="1"/>
          </p:cNvPicPr>
          <p:nvPr/>
        </p:nvPicPr>
        <p:blipFill>
          <a:blip r:embed="rId3"/>
          <a:srcRect r="10243"/>
          <a:stretch/>
        </p:blipFill>
        <p:spPr>
          <a:xfrm>
            <a:off x="611559" y="4114396"/>
            <a:ext cx="8064900" cy="1611854"/>
          </a:xfrm>
          <a:prstGeom prst="rect">
            <a:avLst/>
          </a:prstGeom>
        </p:spPr>
      </p:pic>
    </p:spTree>
    <p:extLst>
      <p:ext uri="{BB962C8B-B14F-4D97-AF65-F5344CB8AC3E}">
        <p14:creationId xmlns:p14="http://schemas.microsoft.com/office/powerpoint/2010/main" val="17279738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DDBFDF9-A4F3-8BD5-3471-9BE8DC4D526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C8A21D6-905B-E3AD-FA7F-F911A7DDF6A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9F907F50-8A85-BFF7-9561-BB4B55562B76}"/>
              </a:ext>
            </a:extLst>
          </p:cNvPr>
          <p:cNvSpPr txBox="1"/>
          <p:nvPr/>
        </p:nvSpPr>
        <p:spPr>
          <a:xfrm>
            <a:off x="1043608" y="7820"/>
            <a:ext cx="355110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MÓDULOS EN PYTHON</a:t>
            </a:r>
          </a:p>
        </p:txBody>
      </p:sp>
      <p:sp>
        <p:nvSpPr>
          <p:cNvPr id="5" name="6 CuadroTexto">
            <a:extLst>
              <a:ext uri="{FF2B5EF4-FFF2-40B4-BE49-F238E27FC236}">
                <a16:creationId xmlns:a16="http://schemas.microsoft.com/office/drawing/2014/main" id="{1613B739-7705-7039-225F-EE9001140D49}"/>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8F8153A4-1F0A-D878-5588-CF6517D91034}"/>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EB34B05D-9875-A120-21DC-DED5CD72B5F6}"/>
              </a:ext>
            </a:extLst>
          </p:cNvPr>
          <p:cNvSpPr txBox="1"/>
          <p:nvPr/>
        </p:nvSpPr>
        <p:spPr>
          <a:xfrm>
            <a:off x="611559" y="908720"/>
            <a:ext cx="8064900" cy="203722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hay código fuera de funciones en un módulo se ejecutará la primera vez que se importe el módulo.</a:t>
            </a:r>
          </a:p>
          <a:p>
            <a:pPr algn="just">
              <a:lnSpc>
                <a:spcPct val="114000"/>
              </a:lnSpc>
              <a:spcAft>
                <a:spcPts val="600"/>
              </a:spcAft>
            </a:pPr>
            <a:r>
              <a:rPr lang="es-ES" dirty="0">
                <a:latin typeface="Arial Nova Cond" panose="020B0604020202020204" pitchFamily="34" charset="0"/>
              </a:rPr>
              <a:t>Si queremos poner código en un módulo que solo se ejecute cuando ejecutemos directamente el archivo, pero no cuando se importe, podemos comprobar el valor de la variable </a:t>
            </a:r>
            <a:r>
              <a:rPr lang="es-ES" b="1" dirty="0">
                <a:latin typeface="Arial Nova Cond" panose="020B0604020202020204" pitchFamily="34" charset="0"/>
              </a:rPr>
              <a:t>__</a:t>
            </a:r>
            <a:r>
              <a:rPr lang="es-ES" b="1" dirty="0" err="1">
                <a:latin typeface="Arial Nova Cond" panose="020B0604020202020204" pitchFamily="34" charset="0"/>
              </a:rPr>
              <a:t>name</a:t>
            </a:r>
            <a:r>
              <a:rPr lang="es-ES" b="1" dirty="0">
                <a:latin typeface="Arial Nova Cond" panose="020B0604020202020204" pitchFamily="34" charset="0"/>
              </a:rPr>
              <a:t>__</a:t>
            </a:r>
            <a:r>
              <a:rPr lang="es-ES" dirty="0">
                <a:latin typeface="Arial Nova Cond" panose="020B0604020202020204" pitchFamily="34" charset="0"/>
              </a:rPr>
              <a:t>, que contendrá el nombre del módulo si ha sido importado, y el valor __</a:t>
            </a:r>
            <a:r>
              <a:rPr lang="es-ES" dirty="0" err="1">
                <a:latin typeface="Arial Nova Cond" panose="020B0604020202020204" pitchFamily="34" charset="0"/>
              </a:rPr>
              <a:t>main</a:t>
            </a:r>
            <a:r>
              <a:rPr lang="es-ES" dirty="0">
                <a:latin typeface="Arial Nova Cond" panose="020B0604020202020204" pitchFamily="34" charset="0"/>
              </a:rPr>
              <a:t>__ si el módulo ha sido ejecutado directamente desde el intérprete.</a:t>
            </a:r>
          </a:p>
        </p:txBody>
      </p:sp>
      <p:sp>
        <p:nvSpPr>
          <p:cNvPr id="8" name="8 Rectángulo">
            <a:extLst>
              <a:ext uri="{FF2B5EF4-FFF2-40B4-BE49-F238E27FC236}">
                <a16:creationId xmlns:a16="http://schemas.microsoft.com/office/drawing/2014/main" id="{8C1547E2-BB82-5ED2-F454-CBD037716AB6}"/>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755D0663-39E5-FE92-55E2-7859975DC1F7}"/>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pic>
        <p:nvPicPr>
          <p:cNvPr id="13" name="Imagen 12">
            <a:extLst>
              <a:ext uri="{FF2B5EF4-FFF2-40B4-BE49-F238E27FC236}">
                <a16:creationId xmlns:a16="http://schemas.microsoft.com/office/drawing/2014/main" id="{A42F984F-1499-3177-13EC-2FEA8735CDFC}"/>
              </a:ext>
            </a:extLst>
          </p:cNvPr>
          <p:cNvPicPr>
            <a:picLocks noChangeAspect="1"/>
          </p:cNvPicPr>
          <p:nvPr/>
        </p:nvPicPr>
        <p:blipFill>
          <a:blip r:embed="rId2"/>
          <a:srcRect r="27418"/>
          <a:stretch/>
        </p:blipFill>
        <p:spPr>
          <a:xfrm>
            <a:off x="611559" y="3212976"/>
            <a:ext cx="8064900" cy="2503519"/>
          </a:xfrm>
          <a:prstGeom prst="rect">
            <a:avLst/>
          </a:prstGeom>
        </p:spPr>
      </p:pic>
    </p:spTree>
    <p:extLst>
      <p:ext uri="{BB962C8B-B14F-4D97-AF65-F5344CB8AC3E}">
        <p14:creationId xmlns:p14="http://schemas.microsoft.com/office/powerpoint/2010/main" val="13873496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Rectángulo">
            <a:extLst>
              <a:ext uri="{FF2B5EF4-FFF2-40B4-BE49-F238E27FC236}">
                <a16:creationId xmlns:a16="http://schemas.microsoft.com/office/drawing/2014/main" id="{389931C0-0E27-D194-FDFF-0CFE753F4CE5}"/>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BFA052AE-C896-B0F5-B096-28D34A8706D5}"/>
              </a:ext>
            </a:extLst>
          </p:cNvPr>
          <p:cNvSpPr txBox="1"/>
          <p:nvPr/>
        </p:nvSpPr>
        <p:spPr>
          <a:xfrm>
            <a:off x="268190" y="4941168"/>
            <a:ext cx="4303809" cy="1477328"/>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ORIENTACIÓN A OBJETOS</a:t>
            </a:r>
          </a:p>
        </p:txBody>
      </p:sp>
      <p:pic>
        <p:nvPicPr>
          <p:cNvPr id="4" name="Imagen 3" descr="Icono&#10;&#10;Descripción generada automáticamente">
            <a:extLst>
              <a:ext uri="{FF2B5EF4-FFF2-40B4-BE49-F238E27FC236}">
                <a16:creationId xmlns:a16="http://schemas.microsoft.com/office/drawing/2014/main" id="{D6A7F21F-EC56-40AE-5BDC-9F9A9F3D9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5" name="1 CuadroTexto">
            <a:extLst>
              <a:ext uri="{FF2B5EF4-FFF2-40B4-BE49-F238E27FC236}">
                <a16:creationId xmlns:a16="http://schemas.microsoft.com/office/drawing/2014/main" id="{D746DFA4-B7AB-102B-F581-4C4484E4653A}"/>
              </a:ext>
            </a:extLst>
          </p:cNvPr>
          <p:cNvSpPr txBox="1"/>
          <p:nvPr/>
        </p:nvSpPr>
        <p:spPr>
          <a:xfrm>
            <a:off x="268191" y="272642"/>
            <a:ext cx="1343638"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8</a:t>
            </a:r>
          </a:p>
        </p:txBody>
      </p:sp>
    </p:spTree>
    <p:extLst>
      <p:ext uri="{BB962C8B-B14F-4D97-AF65-F5344CB8AC3E}">
        <p14:creationId xmlns:p14="http://schemas.microsoft.com/office/powerpoint/2010/main" val="26074161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97C5CF1E-E0A5-F52D-0C6C-B28D7F51D53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40086CC5-94A9-24A1-46E3-D1D8697A1DB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92D23FFD-C9E7-09E2-08CF-88CCF43BAA9C}"/>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7FB407FD-0FCE-2270-ED30-B8A078216F7A}"/>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428D9D79-7085-4D3C-49D5-1617DDDF6E24}"/>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6C19C20D-E7FE-D0E5-928F-42990F8EBCBC}"/>
              </a:ext>
            </a:extLst>
          </p:cNvPr>
          <p:cNvSpPr txBox="1"/>
          <p:nvPr/>
        </p:nvSpPr>
        <p:spPr>
          <a:xfrm>
            <a:off x="611559" y="908720"/>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paradigma </a:t>
            </a:r>
            <a:r>
              <a:rPr lang="es-ES" b="1" dirty="0">
                <a:latin typeface="Arial Nova Cond" panose="020B0604020202020204" pitchFamily="34" charset="0"/>
              </a:rPr>
              <a:t>orientado a objetos (POO) </a:t>
            </a:r>
            <a:r>
              <a:rPr lang="es-ES" dirty="0">
                <a:latin typeface="Arial Nova Cond" panose="020B0604020202020204" pitchFamily="34" charset="0"/>
              </a:rPr>
              <a:t>pretende organizar el código de forma similar a como pensamos en la vida real.</a:t>
            </a:r>
          </a:p>
        </p:txBody>
      </p:sp>
      <p:sp>
        <p:nvSpPr>
          <p:cNvPr id="8" name="8 Rectángulo">
            <a:extLst>
              <a:ext uri="{FF2B5EF4-FFF2-40B4-BE49-F238E27FC236}">
                <a16:creationId xmlns:a16="http://schemas.microsoft.com/office/drawing/2014/main" id="{0092E0E0-7063-FD1A-06BD-9EE0D116FCDD}"/>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AFF77BD7-140A-473F-5434-3D3D8FC8FE94}"/>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1" name="3 CuadroTexto">
            <a:extLst>
              <a:ext uri="{FF2B5EF4-FFF2-40B4-BE49-F238E27FC236}">
                <a16:creationId xmlns:a16="http://schemas.microsoft.com/office/drawing/2014/main" id="{34BB94AB-219A-7DB8-DEFA-4511A148BC30}"/>
              </a:ext>
            </a:extLst>
          </p:cNvPr>
          <p:cNvSpPr txBox="1"/>
          <p:nvPr/>
        </p:nvSpPr>
        <p:spPr>
          <a:xfrm>
            <a:off x="611559" y="2060848"/>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elemento principal de la POO es la </a:t>
            </a:r>
            <a:r>
              <a:rPr lang="es-ES" b="1" dirty="0">
                <a:latin typeface="Arial Nova Cond" panose="020B0604020202020204" pitchFamily="34" charset="0"/>
              </a:rPr>
              <a:t>clase </a:t>
            </a:r>
            <a:r>
              <a:rPr lang="es-ES" dirty="0">
                <a:latin typeface="Arial Nova Cond" panose="020B0604020202020204" pitchFamily="34" charset="0"/>
              </a:rPr>
              <a:t>que tiene una serie de características (</a:t>
            </a:r>
            <a:r>
              <a:rPr lang="es-ES" b="1" dirty="0">
                <a:latin typeface="Arial Nova Cond" panose="020B0604020202020204" pitchFamily="34" charset="0"/>
              </a:rPr>
              <a:t>propiedades</a:t>
            </a:r>
            <a:r>
              <a:rPr lang="es-ES" dirty="0">
                <a:latin typeface="Arial Nova Cond" panose="020B0604020202020204" pitchFamily="34" charset="0"/>
              </a:rPr>
              <a:t>) y funcionalidades (</a:t>
            </a:r>
            <a:r>
              <a:rPr lang="es-ES" b="1" dirty="0">
                <a:latin typeface="Arial Nova Cond" panose="020B0604020202020204" pitchFamily="34" charset="0"/>
              </a:rPr>
              <a:t>métodos)</a:t>
            </a:r>
          </a:p>
        </p:txBody>
      </p:sp>
      <p:pic>
        <p:nvPicPr>
          <p:cNvPr id="13" name="Imagen 12" descr="Diagrama&#10;&#10;El contenido generado por IA puede ser incorrecto.">
            <a:extLst>
              <a:ext uri="{FF2B5EF4-FFF2-40B4-BE49-F238E27FC236}">
                <a16:creationId xmlns:a16="http://schemas.microsoft.com/office/drawing/2014/main" id="{31DD487B-56DA-9A22-A9C3-08BCF9BB8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68" y="3246647"/>
            <a:ext cx="2838095" cy="2247619"/>
          </a:xfrm>
          <a:prstGeom prst="rect">
            <a:avLst/>
          </a:prstGeom>
        </p:spPr>
      </p:pic>
      <p:sp>
        <p:nvSpPr>
          <p:cNvPr id="14" name="3 CuadroTexto">
            <a:extLst>
              <a:ext uri="{FF2B5EF4-FFF2-40B4-BE49-F238E27FC236}">
                <a16:creationId xmlns:a16="http://schemas.microsoft.com/office/drawing/2014/main" id="{6E97610F-A7A8-7EBB-938F-FC252F48422A}"/>
              </a:ext>
            </a:extLst>
          </p:cNvPr>
          <p:cNvSpPr txBox="1"/>
          <p:nvPr/>
        </p:nvSpPr>
        <p:spPr>
          <a:xfrm>
            <a:off x="611559" y="3215774"/>
            <a:ext cx="4392489" cy="219111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Ejemplo: </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Clase: coche</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Propiedades: </a:t>
            </a:r>
            <a:r>
              <a:rPr lang="es-ES" dirty="0">
                <a:latin typeface="Arial Nova Cond" panose="020B0604020202020204" pitchFamily="34" charset="0"/>
              </a:rPr>
              <a:t>combustible, velocidad máxima, color</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Métodos</a:t>
            </a:r>
            <a:r>
              <a:rPr lang="es-ES" dirty="0">
                <a:latin typeface="Arial Nova Cond" panose="020B0604020202020204" pitchFamily="34" charset="0"/>
              </a:rPr>
              <a:t>: </a:t>
            </a:r>
            <a:r>
              <a:rPr lang="es-ES" dirty="0" err="1">
                <a:latin typeface="Arial Nova Cond" panose="020B0604020202020204" pitchFamily="34" charset="0"/>
              </a:rPr>
              <a:t>llenar_combustible</a:t>
            </a:r>
            <a:r>
              <a:rPr lang="es-ES" dirty="0">
                <a:latin typeface="Arial Nova Cond" panose="020B0604020202020204" pitchFamily="34" charset="0"/>
              </a:rPr>
              <a:t>, </a:t>
            </a:r>
            <a:r>
              <a:rPr lang="es-ES" dirty="0" err="1">
                <a:latin typeface="Arial Nova Cond" panose="020B0604020202020204" pitchFamily="34" charset="0"/>
              </a:rPr>
              <a:t>establecer_velocidad</a:t>
            </a:r>
            <a:r>
              <a:rPr lang="es-ES" dirty="0">
                <a:latin typeface="Arial Nova Cond" panose="020B0604020202020204" pitchFamily="34" charset="0"/>
              </a:rPr>
              <a:t>, …</a:t>
            </a:r>
          </a:p>
        </p:txBody>
      </p:sp>
    </p:spTree>
    <p:extLst>
      <p:ext uri="{BB962C8B-B14F-4D97-AF65-F5344CB8AC3E}">
        <p14:creationId xmlns:p14="http://schemas.microsoft.com/office/powerpoint/2010/main" val="282450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a:extLst>
              <a:ext uri="{FF2B5EF4-FFF2-40B4-BE49-F238E27FC236}">
                <a16:creationId xmlns:a16="http://schemas.microsoft.com/office/drawing/2014/main" id="{54BADAB8-CF6E-43F1-FA33-A2D015DA1CBD}"/>
              </a:ext>
            </a:extLst>
          </p:cNvPr>
          <p:cNvSpPr txBox="1"/>
          <p:nvPr/>
        </p:nvSpPr>
        <p:spPr>
          <a:xfrm>
            <a:off x="611559" y="980728"/>
            <a:ext cx="7920880" cy="179837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Cualquier intérprete compilará el código a Python (siguiendo la especificación) a </a:t>
            </a:r>
            <a:r>
              <a:rPr lang="es-ES" i="1" dirty="0" err="1">
                <a:latin typeface="Arial Nova Cond" panose="020B0604020202020204" pitchFamily="34" charset="0"/>
              </a:rPr>
              <a:t>bytecodes</a:t>
            </a:r>
            <a:r>
              <a:rPr lang="es-ES" dirty="0">
                <a:latin typeface="Arial Nova Cond" panose="020B0604020202020204" pitchFamily="34" charset="0"/>
              </a:rPr>
              <a:t> que se ejecutarán en la máquina virtual de Python.</a:t>
            </a:r>
          </a:p>
          <a:p>
            <a:pPr algn="just">
              <a:lnSpc>
                <a:spcPct val="114000"/>
              </a:lnSpc>
              <a:spcAft>
                <a:spcPts val="600"/>
              </a:spcAft>
            </a:pPr>
            <a:r>
              <a:rPr lang="es-ES" dirty="0">
                <a:latin typeface="Arial Nova Cond" panose="020B0604020202020204" pitchFamily="34" charset="0"/>
              </a:rPr>
              <a:t>Ya ahí es donde están las diferencias, ya que hay diferentes máquinas virtuales de Python.</a:t>
            </a:r>
          </a:p>
          <a:p>
            <a:pPr algn="just">
              <a:lnSpc>
                <a:spcPct val="114000"/>
              </a:lnSpc>
              <a:spcAft>
                <a:spcPts val="600"/>
              </a:spcAft>
            </a:pPr>
            <a:r>
              <a:rPr lang="es-ES" dirty="0">
                <a:latin typeface="Arial Nova Cond" panose="020B0604020202020204" pitchFamily="34" charset="0"/>
              </a:rPr>
              <a:t>Lo habitual es utilizar </a:t>
            </a:r>
            <a:r>
              <a:rPr lang="es-ES" b="1" dirty="0" err="1">
                <a:latin typeface="Arial Nova Cond" panose="020B0604020202020204" pitchFamily="34" charset="0"/>
              </a:rPr>
              <a:t>CPython</a:t>
            </a:r>
            <a:r>
              <a:rPr lang="es-ES" dirty="0">
                <a:latin typeface="Arial Nova Cond" panose="020B0604020202020204" pitchFamily="34" charset="0"/>
              </a:rPr>
              <a:t>, una máquina virtual implementada en lenguaje C. </a:t>
            </a:r>
          </a:p>
        </p:txBody>
      </p:sp>
      <p:sp>
        <p:nvSpPr>
          <p:cNvPr id="4" name="5 Rectángulo">
            <a:extLst>
              <a:ext uri="{FF2B5EF4-FFF2-40B4-BE49-F238E27FC236}">
                <a16:creationId xmlns:a16="http://schemas.microsoft.com/office/drawing/2014/main" id="{686EB9A7-B841-CF67-93C2-936A8B94F71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9E8479D3-AB68-6962-CFD5-2699CE7FCC7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0A7987A2-2785-83AD-CC03-498D90D2390D}"/>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A35C7E71-2C18-C659-E647-54BC3202DF1B}"/>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8" name="21 CuadroTexto">
            <a:extLst>
              <a:ext uri="{FF2B5EF4-FFF2-40B4-BE49-F238E27FC236}">
                <a16:creationId xmlns:a16="http://schemas.microsoft.com/office/drawing/2014/main" id="{D0991DFA-D523-11D5-8745-14E798B0040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9" name="6 CuadroTexto">
            <a:extLst>
              <a:ext uri="{FF2B5EF4-FFF2-40B4-BE49-F238E27FC236}">
                <a16:creationId xmlns:a16="http://schemas.microsoft.com/office/drawing/2014/main" id="{C4E2933C-F7FA-DC80-4427-15F40E09B60B}"/>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B3B94A55-8562-0C6F-1195-F30EE351C12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D6D40A22-A818-85CA-2B4B-2C25C1477176}"/>
              </a:ext>
            </a:extLst>
          </p:cNvPr>
          <p:cNvSpPr txBox="1"/>
          <p:nvPr/>
        </p:nvSpPr>
        <p:spPr>
          <a:xfrm>
            <a:off x="611559" y="2996952"/>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Otra alternativa bastante habitual es </a:t>
            </a:r>
            <a:r>
              <a:rPr lang="es-ES" b="1" dirty="0" err="1">
                <a:latin typeface="Arial Nova Cond" panose="020B0604020202020204" pitchFamily="34" charset="0"/>
              </a:rPr>
              <a:t>Jython</a:t>
            </a:r>
            <a:r>
              <a:rPr lang="es-ES" dirty="0">
                <a:latin typeface="Arial Nova Cond" panose="020B0604020202020204" pitchFamily="34" charset="0"/>
              </a:rPr>
              <a:t>, una implementación en Java que produce </a:t>
            </a:r>
            <a:r>
              <a:rPr lang="es-ES" dirty="0" err="1">
                <a:latin typeface="Arial Nova Cond" panose="020B0604020202020204" pitchFamily="34" charset="0"/>
              </a:rPr>
              <a:t>bytecode</a:t>
            </a:r>
            <a:r>
              <a:rPr lang="es-ES" dirty="0">
                <a:latin typeface="Arial Nova Cond" panose="020B0604020202020204" pitchFamily="34" charset="0"/>
              </a:rPr>
              <a:t> para ser ejecutado en la JVM. Esto tiene ventajas, por ejemplo, puedes importar clases Java directamente en tu código Python</a:t>
            </a:r>
          </a:p>
        </p:txBody>
      </p:sp>
      <p:pic>
        <p:nvPicPr>
          <p:cNvPr id="13" name="Imagen 12">
            <a:extLst>
              <a:ext uri="{FF2B5EF4-FFF2-40B4-BE49-F238E27FC236}">
                <a16:creationId xmlns:a16="http://schemas.microsoft.com/office/drawing/2014/main" id="{92D08941-9031-335F-F42A-E1418F67150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22283" y="4359227"/>
            <a:ext cx="6486001" cy="1726026"/>
          </a:xfrm>
          <a:prstGeom prst="rect">
            <a:avLst/>
          </a:prstGeom>
        </p:spPr>
      </p:pic>
    </p:spTree>
    <p:extLst>
      <p:ext uri="{BB962C8B-B14F-4D97-AF65-F5344CB8AC3E}">
        <p14:creationId xmlns:p14="http://schemas.microsoft.com/office/powerpoint/2010/main" val="5804233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9E634C9-72BC-CA32-DFDB-D23FF496723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29B440E-4929-3719-96E4-88E47F60D23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A44A5D39-2100-5876-DEAC-644EF1BDDDE2}"/>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33FD034B-DDB5-6493-5DA4-591569DB75A6}"/>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4C85C935-050B-179A-AD46-1EC4C5AA6C55}"/>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E7C54068-1C9B-EC95-B75C-ED06A86E61F0}"/>
              </a:ext>
            </a:extLst>
          </p:cNvPr>
          <p:cNvSpPr txBox="1"/>
          <p:nvPr/>
        </p:nvSpPr>
        <p:spPr>
          <a:xfrm>
            <a:off x="611559" y="908720"/>
            <a:ext cx="806490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objetos se pueden </a:t>
            </a:r>
            <a:r>
              <a:rPr lang="es-ES" b="1" dirty="0">
                <a:latin typeface="Arial Nova Cond" panose="020B0604020202020204" pitchFamily="34" charset="0"/>
              </a:rPr>
              <a:t>instanciar</a:t>
            </a:r>
            <a:r>
              <a:rPr lang="es-ES" dirty="0">
                <a:latin typeface="Arial Nova Cond" panose="020B0604020202020204" pitchFamily="34" charset="0"/>
              </a:rPr>
              <a:t> en </a:t>
            </a:r>
            <a:r>
              <a:rPr lang="es-ES" b="1" dirty="0">
                <a:latin typeface="Arial Nova Cond" panose="020B0604020202020204" pitchFamily="34" charset="0"/>
              </a:rPr>
              <a:t>objetos</a:t>
            </a:r>
            <a:r>
              <a:rPr lang="es-ES" dirty="0">
                <a:latin typeface="Arial Nova Cond" panose="020B0604020202020204" pitchFamily="34" charset="0"/>
              </a:rPr>
              <a:t>, que representar un elemento particular de una determinada clase.</a:t>
            </a:r>
          </a:p>
          <a:p>
            <a:pPr algn="just">
              <a:lnSpc>
                <a:spcPct val="114000"/>
              </a:lnSpc>
              <a:spcAft>
                <a:spcPts val="600"/>
              </a:spcAft>
            </a:pPr>
            <a:r>
              <a:rPr lang="es-ES" dirty="0">
                <a:latin typeface="Arial Nova Cond" panose="020B0604020202020204" pitchFamily="34" charset="0"/>
              </a:rPr>
              <a:t>Por ejemplo: diferentes instancias de la clase coche representarán a diferentes coches.</a:t>
            </a:r>
          </a:p>
        </p:txBody>
      </p:sp>
      <p:sp>
        <p:nvSpPr>
          <p:cNvPr id="8" name="8 Rectángulo">
            <a:extLst>
              <a:ext uri="{FF2B5EF4-FFF2-40B4-BE49-F238E27FC236}">
                <a16:creationId xmlns:a16="http://schemas.microsoft.com/office/drawing/2014/main" id="{D82AF7C6-D65E-8997-1FBF-45C10B959738}"/>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A6530925-6D0D-224A-5DC0-7C4671AED34F}"/>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pic>
        <p:nvPicPr>
          <p:cNvPr id="14" name="Imagen 13" descr="Diagrama&#10;&#10;El contenido generado por IA puede ser incorrecto.">
            <a:extLst>
              <a:ext uri="{FF2B5EF4-FFF2-40B4-BE49-F238E27FC236}">
                <a16:creationId xmlns:a16="http://schemas.microsoft.com/office/drawing/2014/main" id="{5627C751-A9BC-631D-06B1-B2717620D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037" y="2809598"/>
            <a:ext cx="4387925" cy="3071548"/>
          </a:xfrm>
          <a:prstGeom prst="rect">
            <a:avLst/>
          </a:prstGeom>
        </p:spPr>
      </p:pic>
    </p:spTree>
    <p:extLst>
      <p:ext uri="{BB962C8B-B14F-4D97-AF65-F5344CB8AC3E}">
        <p14:creationId xmlns:p14="http://schemas.microsoft.com/office/powerpoint/2010/main" val="35660792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C82F579F-F379-C62D-A763-FAEC529B50D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EB28BB2-6236-D63A-8447-E2EA06EAB01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959C3AAC-0E7B-3FEE-54FF-04298081319A}"/>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2144BA49-4577-C356-593B-5737FE2C4A69}"/>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6C254561-71EF-A93D-694C-69280B0A63DF}"/>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EBB45854-2FE4-85CD-C750-714ED93D6EBF}"/>
              </a:ext>
            </a:extLst>
          </p:cNvPr>
          <p:cNvSpPr txBox="1"/>
          <p:nvPr/>
        </p:nvSpPr>
        <p:spPr>
          <a:xfrm>
            <a:off x="611559" y="908720"/>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Hay seis conceptos fundamentales en la POO:</a:t>
            </a:r>
          </a:p>
        </p:txBody>
      </p:sp>
      <p:sp>
        <p:nvSpPr>
          <p:cNvPr id="8" name="8 Rectángulo">
            <a:extLst>
              <a:ext uri="{FF2B5EF4-FFF2-40B4-BE49-F238E27FC236}">
                <a16:creationId xmlns:a16="http://schemas.microsoft.com/office/drawing/2014/main" id="{224D7965-063F-2883-AE61-36FA9A3FC59B}"/>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DA3F11C1-43CB-C1E5-0C49-CADB03E8573D}"/>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1" name="3 CuadroTexto">
            <a:extLst>
              <a:ext uri="{FF2B5EF4-FFF2-40B4-BE49-F238E27FC236}">
                <a16:creationId xmlns:a16="http://schemas.microsoft.com/office/drawing/2014/main" id="{5C1713B9-C8F1-3B05-EED0-6D4953731BE3}"/>
              </a:ext>
            </a:extLst>
          </p:cNvPr>
          <p:cNvSpPr txBox="1"/>
          <p:nvPr/>
        </p:nvSpPr>
        <p:spPr>
          <a:xfrm>
            <a:off x="611559" y="3402532"/>
            <a:ext cx="3960441" cy="101431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a:t>
            </a:r>
            <a:r>
              <a:rPr lang="es-ES" b="1" dirty="0">
                <a:latin typeface="Arial Nova Cond" panose="020B0604020202020204" pitchFamily="34" charset="0"/>
              </a:rPr>
              <a:t>ejemplo</a:t>
            </a:r>
            <a:r>
              <a:rPr lang="es-ES" dirty="0">
                <a:latin typeface="Arial Nova Cond" panose="020B0604020202020204" pitchFamily="34" charset="0"/>
              </a:rPr>
              <a:t>, puede haber una clase </a:t>
            </a:r>
            <a:r>
              <a:rPr lang="es-ES" sz="1400" dirty="0">
                <a:latin typeface="Fira Code" pitchFamily="1" charset="0"/>
                <a:ea typeface="Fira Code" pitchFamily="1" charset="0"/>
                <a:cs typeface="Fira Code" pitchFamily="1" charset="0"/>
              </a:rPr>
              <a:t>Vehículo</a:t>
            </a:r>
            <a:r>
              <a:rPr lang="es-ES" dirty="0">
                <a:latin typeface="Arial Nova Cond" panose="020B0604020202020204" pitchFamily="34" charset="0"/>
              </a:rPr>
              <a:t> de la que hereden las clases </a:t>
            </a:r>
            <a:r>
              <a:rPr lang="es-ES" sz="1400" dirty="0">
                <a:latin typeface="Fira Code" pitchFamily="1" charset="0"/>
                <a:ea typeface="Fira Code" pitchFamily="1" charset="0"/>
                <a:cs typeface="Fira Code" pitchFamily="1" charset="0"/>
              </a:rPr>
              <a:t>Coche</a:t>
            </a:r>
            <a:r>
              <a:rPr lang="es-ES" dirty="0">
                <a:latin typeface="Arial Nova Cond" panose="020B0604020202020204" pitchFamily="34" charset="0"/>
              </a:rPr>
              <a:t> y </a:t>
            </a:r>
            <a:r>
              <a:rPr lang="es-ES" sz="1400" dirty="0">
                <a:latin typeface="Fira Code" pitchFamily="1" charset="0"/>
                <a:ea typeface="Fira Code" pitchFamily="1" charset="0"/>
                <a:cs typeface="Fira Code" pitchFamily="1" charset="0"/>
              </a:rPr>
              <a:t>Camión</a:t>
            </a:r>
            <a:r>
              <a:rPr lang="es-ES" dirty="0">
                <a:latin typeface="Arial Nova Cond" panose="020B0604020202020204" pitchFamily="34" charset="0"/>
              </a:rPr>
              <a:t>.</a:t>
            </a:r>
          </a:p>
        </p:txBody>
      </p:sp>
      <p:pic>
        <p:nvPicPr>
          <p:cNvPr id="13" name="Imagen 12" descr="Diagrama&#10;&#10;El contenido generado por IA puede ser incorrecto.">
            <a:extLst>
              <a:ext uri="{FF2B5EF4-FFF2-40B4-BE49-F238E27FC236}">
                <a16:creationId xmlns:a16="http://schemas.microsoft.com/office/drawing/2014/main" id="{BF10B041-8D01-64D2-15B2-8247FE1937F6}"/>
              </a:ext>
            </a:extLst>
          </p:cNvPr>
          <p:cNvPicPr>
            <a:picLocks noChangeAspect="1"/>
          </p:cNvPicPr>
          <p:nvPr/>
        </p:nvPicPr>
        <p:blipFill>
          <a:blip r:embed="rId2">
            <a:extLst>
              <a:ext uri="{28A0092B-C50C-407E-A947-70E740481C1C}">
                <a14:useLocalDpi xmlns:a14="http://schemas.microsoft.com/office/drawing/2010/main" val="0"/>
              </a:ext>
            </a:extLst>
          </a:blip>
          <a:srcRect l="8264" t="24074" r="5113" b="9262"/>
          <a:stretch>
            <a:fillRect/>
          </a:stretch>
        </p:blipFill>
        <p:spPr>
          <a:xfrm>
            <a:off x="4896038" y="3284984"/>
            <a:ext cx="3780421" cy="1855843"/>
          </a:xfrm>
          <a:prstGeom prst="rect">
            <a:avLst/>
          </a:prstGeom>
        </p:spPr>
      </p:pic>
      <p:sp>
        <p:nvSpPr>
          <p:cNvPr id="14" name="3 CuadroTexto">
            <a:extLst>
              <a:ext uri="{FF2B5EF4-FFF2-40B4-BE49-F238E27FC236}">
                <a16:creationId xmlns:a16="http://schemas.microsoft.com/office/drawing/2014/main" id="{02EFFA69-ABFB-889E-3885-D5F5185F66B8}"/>
              </a:ext>
            </a:extLst>
          </p:cNvPr>
          <p:cNvSpPr txBox="1"/>
          <p:nvPr/>
        </p:nvSpPr>
        <p:spPr>
          <a:xfrm>
            <a:off x="611559" y="2198659"/>
            <a:ext cx="8064900" cy="101431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Mecanismo que permite que una clase (clase hijo) herede propiedades y métodos de otra clase (clase padre). Por ejemplo, puede haber una clase </a:t>
            </a:r>
            <a:r>
              <a:rPr lang="es-ES" sz="1400" dirty="0">
                <a:latin typeface="Fira Code" pitchFamily="1" charset="0"/>
                <a:ea typeface="Fira Code" pitchFamily="1" charset="0"/>
                <a:cs typeface="Fira Code" pitchFamily="1" charset="0"/>
              </a:rPr>
              <a:t>Vehículo</a:t>
            </a:r>
            <a:r>
              <a:rPr lang="es-ES" dirty="0">
                <a:latin typeface="Arial Nova Cond" panose="020B0604020202020204" pitchFamily="34" charset="0"/>
              </a:rPr>
              <a:t> de la que hereden las clases </a:t>
            </a:r>
            <a:r>
              <a:rPr lang="es-ES" sz="1400" dirty="0">
                <a:latin typeface="Fira Code" pitchFamily="1" charset="0"/>
                <a:ea typeface="Fira Code" pitchFamily="1" charset="0"/>
                <a:cs typeface="Fira Code" pitchFamily="1" charset="0"/>
              </a:rPr>
              <a:t>Coche</a:t>
            </a:r>
            <a:r>
              <a:rPr lang="es-ES" dirty="0">
                <a:latin typeface="Arial Nova Cond" panose="020B0604020202020204" pitchFamily="34" charset="0"/>
              </a:rPr>
              <a:t> y </a:t>
            </a:r>
            <a:r>
              <a:rPr lang="es-ES" sz="1400" dirty="0">
                <a:latin typeface="Fira Code" pitchFamily="1" charset="0"/>
                <a:ea typeface="Fira Code" pitchFamily="1" charset="0"/>
                <a:cs typeface="Fira Code" pitchFamily="1" charset="0"/>
              </a:rPr>
              <a:t>Camión</a:t>
            </a:r>
            <a:r>
              <a:rPr lang="es-ES" dirty="0">
                <a:latin typeface="Arial Nova Cond" panose="020B0604020202020204" pitchFamily="34" charset="0"/>
              </a:rPr>
              <a:t>.</a:t>
            </a:r>
          </a:p>
        </p:txBody>
      </p:sp>
      <p:sp>
        <p:nvSpPr>
          <p:cNvPr id="15" name="3 CuadroTexto">
            <a:extLst>
              <a:ext uri="{FF2B5EF4-FFF2-40B4-BE49-F238E27FC236}">
                <a16:creationId xmlns:a16="http://schemas.microsoft.com/office/drawing/2014/main" id="{63A761BD-8285-3885-14A2-074BF2BE0B05}"/>
              </a:ext>
            </a:extLst>
          </p:cNvPr>
          <p:cNvSpPr txBox="1"/>
          <p:nvPr/>
        </p:nvSpPr>
        <p:spPr>
          <a:xfrm>
            <a:off x="611559" y="1628800"/>
            <a:ext cx="8064900" cy="413383"/>
          </a:xfrm>
          <a:prstGeom prst="rect">
            <a:avLst/>
          </a:prstGeom>
          <a:solidFill>
            <a:schemeClr val="accent2">
              <a:lumMod val="75000"/>
            </a:schemeClr>
          </a:solidFill>
        </p:spPr>
        <p:txBody>
          <a:bodyPr wrap="square" rtlCol="0">
            <a:spAutoFit/>
          </a:bodyPr>
          <a:lstStyle/>
          <a:p>
            <a:pPr algn="just">
              <a:lnSpc>
                <a:spcPct val="114000"/>
              </a:lnSpc>
              <a:spcAft>
                <a:spcPts val="600"/>
              </a:spcAft>
            </a:pPr>
            <a:r>
              <a:rPr lang="es-ES" sz="2000" b="1" dirty="0">
                <a:solidFill>
                  <a:schemeClr val="bg1"/>
                </a:solidFill>
                <a:latin typeface="Arial Nova Cond" panose="020B0604020202020204" pitchFamily="34" charset="0"/>
              </a:rPr>
              <a:t>HERENCIA</a:t>
            </a:r>
          </a:p>
        </p:txBody>
      </p:sp>
    </p:spTree>
    <p:extLst>
      <p:ext uri="{BB962C8B-B14F-4D97-AF65-F5344CB8AC3E}">
        <p14:creationId xmlns:p14="http://schemas.microsoft.com/office/powerpoint/2010/main" val="10326343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3B8464EA-1913-2F53-3A9F-2F05009C200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2303BC97-ED36-B3FC-E4B7-0D2C2B8B93C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4E728403-352D-765A-3A3D-F06AFD3E4689}"/>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6530EC3E-EABE-6681-A019-82231019003A}"/>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B4C9C02F-F40F-2F6A-6C1E-C7795B151CA7}"/>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A9461E32-F992-B4AE-EBB1-1FD5847F285E}"/>
              </a:ext>
            </a:extLst>
          </p:cNvPr>
          <p:cNvSpPr txBox="1"/>
          <p:nvPr/>
        </p:nvSpPr>
        <p:spPr>
          <a:xfrm>
            <a:off x="611559" y="1448845"/>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Mide el grado en que los elementos dentro de un módulo, clase o función pertenecen juntos. Una alta cohesión significa que las responsabilidades de un elemento están fuertemente relacionadas </a:t>
            </a:r>
          </a:p>
        </p:txBody>
      </p:sp>
      <p:sp>
        <p:nvSpPr>
          <p:cNvPr id="8" name="8 Rectángulo">
            <a:extLst>
              <a:ext uri="{FF2B5EF4-FFF2-40B4-BE49-F238E27FC236}">
                <a16:creationId xmlns:a16="http://schemas.microsoft.com/office/drawing/2014/main" id="{B172D672-AF28-6C04-2394-FF75B13F1C17}"/>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DA95AD29-AB6C-8A7F-FC74-1B59E64DC86C}"/>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0" name="3 CuadroTexto">
            <a:extLst>
              <a:ext uri="{FF2B5EF4-FFF2-40B4-BE49-F238E27FC236}">
                <a16:creationId xmlns:a16="http://schemas.microsoft.com/office/drawing/2014/main" id="{D4978E5A-2D90-8F85-50DD-0D4DF9ECB7E4}"/>
              </a:ext>
            </a:extLst>
          </p:cNvPr>
          <p:cNvSpPr txBox="1"/>
          <p:nvPr/>
        </p:nvSpPr>
        <p:spPr>
          <a:xfrm>
            <a:off x="611559" y="2622528"/>
            <a:ext cx="8064900" cy="282269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a:t>
            </a:r>
            <a:r>
              <a:rPr lang="es-ES" b="1" dirty="0">
                <a:latin typeface="Arial Nova Cond" panose="020B0604020202020204" pitchFamily="34" charset="0"/>
              </a:rPr>
              <a:t>ejemplo:</a:t>
            </a:r>
          </a:p>
          <a:p>
            <a:pPr marL="742950" lvl="1"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Una clase </a:t>
            </a:r>
            <a:r>
              <a:rPr lang="es-ES" sz="1400" dirty="0" err="1">
                <a:latin typeface="Fira Code" pitchFamily="1" charset="0"/>
                <a:ea typeface="Fira Code" pitchFamily="1" charset="0"/>
                <a:cs typeface="Fira Code" pitchFamily="1" charset="0"/>
              </a:rPr>
              <a:t>ControladorPedidos</a:t>
            </a:r>
            <a:r>
              <a:rPr lang="es-ES" dirty="0">
                <a:latin typeface="Arial Nova Cond" panose="020B0604020202020204" pitchFamily="34" charset="0"/>
              </a:rPr>
              <a:t> con </a:t>
            </a:r>
            <a:r>
              <a:rPr lang="es-ES" b="1" dirty="0">
                <a:latin typeface="Arial Nova Cond" panose="020B0604020202020204" pitchFamily="34" charset="0"/>
              </a:rPr>
              <a:t>alta cohesión</a:t>
            </a:r>
            <a:r>
              <a:rPr lang="es-ES" dirty="0">
                <a:latin typeface="Arial Nova Cond" panose="020B0604020202020204" pitchFamily="34" charset="0"/>
              </a:rPr>
              <a:t> solo contendría métodos y propiedades relacionados directamente con la gestión de pedidos (</a:t>
            </a:r>
            <a:r>
              <a:rPr lang="es-ES" sz="1400" dirty="0" err="1">
                <a:latin typeface="Fira Code" pitchFamily="1" charset="0"/>
                <a:ea typeface="Fira Code" pitchFamily="1" charset="0"/>
                <a:cs typeface="Fira Code" pitchFamily="1" charset="0"/>
              </a:rPr>
              <a:t>calcularTotalPedido</a:t>
            </a:r>
            <a:r>
              <a:rPr lang="es-ES" sz="1400" dirty="0">
                <a:latin typeface="Fira Code" pitchFamily="1" charset="0"/>
                <a:ea typeface="Fira Code" pitchFamily="1" charset="0"/>
                <a:cs typeface="Fira Code" pitchFamily="1" charset="0"/>
              </a:rPr>
              <a:t>(), </a:t>
            </a:r>
            <a:r>
              <a:rPr lang="es-ES" sz="1400" dirty="0" err="1">
                <a:latin typeface="Fira Code" pitchFamily="1" charset="0"/>
                <a:ea typeface="Fira Code" pitchFamily="1" charset="0"/>
                <a:cs typeface="Fira Code" pitchFamily="1" charset="0"/>
              </a:rPr>
              <a:t>crearPedido</a:t>
            </a:r>
            <a:r>
              <a:rPr lang="es-ES" sz="1400" dirty="0">
                <a:latin typeface="Fira Code" pitchFamily="1" charset="0"/>
                <a:ea typeface="Fira Code" pitchFamily="1" charset="0"/>
                <a:cs typeface="Fira Code" pitchFamily="1" charset="0"/>
              </a:rPr>
              <a:t>, </a:t>
            </a:r>
            <a:r>
              <a:rPr lang="es-ES" sz="1400" dirty="0" err="1">
                <a:latin typeface="Fira Code" pitchFamily="1" charset="0"/>
                <a:ea typeface="Fira Code" pitchFamily="1" charset="0"/>
                <a:cs typeface="Fira Code" pitchFamily="1" charset="0"/>
              </a:rPr>
              <a:t>id_pedido</a:t>
            </a:r>
            <a:r>
              <a:rPr lang="es-ES" dirty="0">
                <a:latin typeface="Arial Nova Cond" panose="020B0604020202020204" pitchFamily="34" charset="0"/>
              </a:rPr>
              <a:t>)</a:t>
            </a:r>
          </a:p>
          <a:p>
            <a:pPr marL="742950" lvl="1"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Una clase llamada </a:t>
            </a:r>
            <a:r>
              <a:rPr lang="es-ES" sz="1400" dirty="0" err="1">
                <a:latin typeface="Fira Code" pitchFamily="1" charset="0"/>
                <a:ea typeface="Fira Code" pitchFamily="1" charset="0"/>
                <a:cs typeface="Fira Code" pitchFamily="1" charset="0"/>
              </a:rPr>
              <a:t>ClaseGenerar</a:t>
            </a:r>
            <a:r>
              <a:rPr lang="es-ES" dirty="0">
                <a:latin typeface="Arial Nova Cond" panose="020B0604020202020204" pitchFamily="34" charset="0"/>
              </a:rPr>
              <a:t> que tenga métodos como </a:t>
            </a:r>
            <a:r>
              <a:rPr lang="es-ES" sz="1400" dirty="0" err="1">
                <a:latin typeface="Fira Code" pitchFamily="1" charset="0"/>
                <a:ea typeface="Fira Code" pitchFamily="1" charset="0"/>
                <a:cs typeface="Fira Code" pitchFamily="1" charset="0"/>
              </a:rPr>
              <a:t>crearPedido</a:t>
            </a:r>
            <a:r>
              <a:rPr lang="es-ES" sz="1400" dirty="0">
                <a:latin typeface="Fira Code" pitchFamily="1" charset="0"/>
                <a:ea typeface="Fira Code" pitchFamily="1" charset="0"/>
                <a:cs typeface="Fira Code" pitchFamily="1" charset="0"/>
              </a:rPr>
              <a:t>(), </a:t>
            </a:r>
            <a:r>
              <a:rPr lang="es-ES" sz="1400" dirty="0" err="1">
                <a:latin typeface="Fira Code" pitchFamily="1" charset="0"/>
                <a:ea typeface="Fira Code" pitchFamily="1" charset="0"/>
                <a:cs typeface="Fira Code" pitchFamily="1" charset="0"/>
              </a:rPr>
              <a:t>guardarDatosUsuario</a:t>
            </a:r>
            <a:r>
              <a:rPr lang="es-ES" sz="1400" dirty="0">
                <a:latin typeface="Fira Code" pitchFamily="1" charset="0"/>
                <a:ea typeface="Fira Code" pitchFamily="1" charset="0"/>
                <a:cs typeface="Fira Code" pitchFamily="1" charset="0"/>
              </a:rPr>
              <a:t>()</a:t>
            </a:r>
            <a:r>
              <a:rPr lang="es-ES" dirty="0">
                <a:latin typeface="Arial Nova Cond" panose="020B0604020202020204" pitchFamily="34" charset="0"/>
              </a:rPr>
              <a:t> o </a:t>
            </a:r>
            <a:r>
              <a:rPr lang="es-ES" sz="1400" dirty="0" err="1">
                <a:latin typeface="Fira Code" pitchFamily="1" charset="0"/>
                <a:ea typeface="Fira Code" pitchFamily="1" charset="0"/>
                <a:cs typeface="Fira Code" pitchFamily="1" charset="0"/>
              </a:rPr>
              <a:t>enviarNotificaciónSMS</a:t>
            </a:r>
            <a:r>
              <a:rPr lang="es-ES" sz="1400" dirty="0">
                <a:latin typeface="Fira Code" pitchFamily="1" charset="0"/>
                <a:ea typeface="Fira Code" pitchFamily="1" charset="0"/>
                <a:cs typeface="Fira Code" pitchFamily="1" charset="0"/>
              </a:rPr>
              <a:t>() </a:t>
            </a:r>
            <a:r>
              <a:rPr lang="es-ES" dirty="0">
                <a:latin typeface="Arial Nova Cond" panose="020B0604020202020204" pitchFamily="34" charset="0"/>
              </a:rPr>
              <a:t>tendría una </a:t>
            </a:r>
            <a:r>
              <a:rPr lang="es-ES" b="1" dirty="0">
                <a:latin typeface="Arial Nova Cond" panose="020B0604020202020204" pitchFamily="34" charset="0"/>
              </a:rPr>
              <a:t>baja cohesión</a:t>
            </a:r>
            <a:r>
              <a:rPr lang="es-ES" dirty="0">
                <a:latin typeface="Arial Nova Cond" panose="020B0604020202020204" pitchFamily="34" charset="0"/>
              </a:rPr>
              <a:t>.</a:t>
            </a:r>
          </a:p>
          <a:p>
            <a:pPr marL="742950" lvl="1" indent="-285750" algn="just">
              <a:lnSpc>
                <a:spcPct val="114000"/>
              </a:lnSpc>
              <a:spcAft>
                <a:spcPts val="600"/>
              </a:spcAft>
              <a:buFont typeface="Arial" panose="020B0604020202020204" pitchFamily="34" charset="0"/>
              <a:buChar char="•"/>
            </a:pPr>
            <a:endParaRPr lang="es-ES" dirty="0">
              <a:latin typeface="Arial Nova Cond" panose="020B0604020202020204" pitchFamily="34" charset="0"/>
            </a:endParaRPr>
          </a:p>
        </p:txBody>
      </p:sp>
      <p:sp>
        <p:nvSpPr>
          <p:cNvPr id="11" name="3 CuadroTexto">
            <a:extLst>
              <a:ext uri="{FF2B5EF4-FFF2-40B4-BE49-F238E27FC236}">
                <a16:creationId xmlns:a16="http://schemas.microsoft.com/office/drawing/2014/main" id="{63E41A84-CD51-D003-C30A-20C37DC97C47}"/>
              </a:ext>
            </a:extLst>
          </p:cNvPr>
          <p:cNvSpPr txBox="1"/>
          <p:nvPr/>
        </p:nvSpPr>
        <p:spPr>
          <a:xfrm>
            <a:off x="611559" y="908720"/>
            <a:ext cx="8064900" cy="413383"/>
          </a:xfrm>
          <a:prstGeom prst="rect">
            <a:avLst/>
          </a:prstGeom>
          <a:solidFill>
            <a:schemeClr val="accent2">
              <a:lumMod val="75000"/>
            </a:schemeClr>
          </a:solidFill>
        </p:spPr>
        <p:txBody>
          <a:bodyPr wrap="square" rtlCol="0">
            <a:spAutoFit/>
          </a:bodyPr>
          <a:lstStyle/>
          <a:p>
            <a:pPr algn="just">
              <a:lnSpc>
                <a:spcPct val="114000"/>
              </a:lnSpc>
              <a:spcAft>
                <a:spcPts val="600"/>
              </a:spcAft>
            </a:pPr>
            <a:r>
              <a:rPr lang="es-ES" sz="2000" b="1" dirty="0">
                <a:solidFill>
                  <a:schemeClr val="bg1"/>
                </a:solidFill>
                <a:latin typeface="Arial Nova Cond" panose="020B0604020202020204" pitchFamily="34" charset="0"/>
              </a:rPr>
              <a:t>COHESIÓN</a:t>
            </a:r>
          </a:p>
        </p:txBody>
      </p:sp>
    </p:spTree>
    <p:extLst>
      <p:ext uri="{BB962C8B-B14F-4D97-AF65-F5344CB8AC3E}">
        <p14:creationId xmlns:p14="http://schemas.microsoft.com/office/powerpoint/2010/main" val="2289692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5ADD987-E5AD-0170-9F2B-878CA1FCC1E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1ACDC29-4415-B4AC-4D42-27C422172E4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D3FDBFB3-ACE1-F7C2-B4A1-BE0B18BB26AD}"/>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6B3CD560-34A0-E96F-BEDC-B423BDD277FB}"/>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A0166BB0-8DE1-F081-D376-4C79A72C9B76}"/>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467C3D0D-27ED-3FA0-A4E5-A4AB4DC02153}"/>
              </a:ext>
            </a:extLst>
          </p:cNvPr>
          <p:cNvSpPr txBox="1"/>
          <p:nvPr/>
        </p:nvSpPr>
        <p:spPr>
          <a:xfrm>
            <a:off x="611559" y="1412776"/>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 el proceso de ocultar detalles complejos de la implementación y mostrar solo la funcionalidad necesaria.</a:t>
            </a:r>
          </a:p>
        </p:txBody>
      </p:sp>
      <p:sp>
        <p:nvSpPr>
          <p:cNvPr id="8" name="8 Rectángulo">
            <a:extLst>
              <a:ext uri="{FF2B5EF4-FFF2-40B4-BE49-F238E27FC236}">
                <a16:creationId xmlns:a16="http://schemas.microsoft.com/office/drawing/2014/main" id="{770AAB51-099C-25C8-5769-226B5D0288E4}"/>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DA05B08F-BA8E-F6AD-14B4-627122AB79B7}"/>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0" name="3 CuadroTexto">
            <a:extLst>
              <a:ext uri="{FF2B5EF4-FFF2-40B4-BE49-F238E27FC236}">
                <a16:creationId xmlns:a16="http://schemas.microsoft.com/office/drawing/2014/main" id="{386E652C-3885-C5D5-0E1C-EE879B013F71}"/>
              </a:ext>
            </a:extLst>
          </p:cNvPr>
          <p:cNvSpPr txBox="1"/>
          <p:nvPr/>
        </p:nvSpPr>
        <p:spPr>
          <a:xfrm>
            <a:off x="611559" y="2258997"/>
            <a:ext cx="8064900" cy="102598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a:t>
            </a:r>
            <a:r>
              <a:rPr lang="es-ES" b="1" dirty="0">
                <a:latin typeface="Arial Nova Cond" panose="020B0604020202020204" pitchFamily="34" charset="0"/>
              </a:rPr>
              <a:t>ejemplo: </a:t>
            </a:r>
            <a:r>
              <a:rPr lang="es-ES" dirty="0">
                <a:latin typeface="Arial Nova Cond" panose="020B0604020202020204" pitchFamily="34" charset="0"/>
              </a:rPr>
              <a:t>la clase anterior de </a:t>
            </a:r>
            <a:r>
              <a:rPr lang="es-ES" sz="1400" dirty="0">
                <a:latin typeface="Fira Code" pitchFamily="1" charset="0"/>
                <a:ea typeface="Fira Code" pitchFamily="1" charset="0"/>
                <a:cs typeface="Fira Code" pitchFamily="1" charset="0"/>
              </a:rPr>
              <a:t>Pedidos</a:t>
            </a:r>
            <a:r>
              <a:rPr lang="es-ES" dirty="0">
                <a:latin typeface="Arial Nova Cond" panose="020B0604020202020204" pitchFamily="34" charset="0"/>
              </a:rPr>
              <a:t> ocultaría detalles como el cálculo de los precios o cómo se gestiona el inventario, exponiendo en sus métodos una interfaz simple con funciones como </a:t>
            </a:r>
            <a:r>
              <a:rPr lang="es-ES" sz="1400" dirty="0" err="1">
                <a:latin typeface="Fira Code" pitchFamily="1" charset="0"/>
                <a:ea typeface="Fira Code" pitchFamily="1" charset="0"/>
                <a:cs typeface="Fira Code" pitchFamily="1" charset="0"/>
              </a:rPr>
              <a:t>crear_pedido</a:t>
            </a:r>
            <a:r>
              <a:rPr lang="es-ES" sz="1400" dirty="0">
                <a:latin typeface="Fira Code" pitchFamily="1" charset="0"/>
                <a:ea typeface="Fira Code" pitchFamily="1" charset="0"/>
                <a:cs typeface="Fira Code" pitchFamily="1" charset="0"/>
              </a:rPr>
              <a:t>()</a:t>
            </a:r>
            <a:endParaRPr lang="es-ES" dirty="0">
              <a:latin typeface="Fira Code" pitchFamily="1" charset="0"/>
              <a:ea typeface="Fira Code" pitchFamily="1" charset="0"/>
              <a:cs typeface="Fira Code" pitchFamily="1" charset="0"/>
            </a:endParaRPr>
          </a:p>
        </p:txBody>
      </p:sp>
      <p:sp>
        <p:nvSpPr>
          <p:cNvPr id="11" name="3 CuadroTexto">
            <a:extLst>
              <a:ext uri="{FF2B5EF4-FFF2-40B4-BE49-F238E27FC236}">
                <a16:creationId xmlns:a16="http://schemas.microsoft.com/office/drawing/2014/main" id="{423267BE-AC42-68A0-54B2-EF9A558D831A}"/>
              </a:ext>
            </a:extLst>
          </p:cNvPr>
          <p:cNvSpPr txBox="1"/>
          <p:nvPr/>
        </p:nvSpPr>
        <p:spPr>
          <a:xfrm>
            <a:off x="611559" y="908720"/>
            <a:ext cx="8064900" cy="413383"/>
          </a:xfrm>
          <a:prstGeom prst="rect">
            <a:avLst/>
          </a:prstGeom>
          <a:solidFill>
            <a:schemeClr val="accent2">
              <a:lumMod val="75000"/>
            </a:schemeClr>
          </a:solidFill>
        </p:spPr>
        <p:txBody>
          <a:bodyPr wrap="square" rtlCol="0">
            <a:spAutoFit/>
          </a:bodyPr>
          <a:lstStyle/>
          <a:p>
            <a:pPr algn="just">
              <a:lnSpc>
                <a:spcPct val="114000"/>
              </a:lnSpc>
              <a:spcAft>
                <a:spcPts val="600"/>
              </a:spcAft>
            </a:pPr>
            <a:r>
              <a:rPr lang="es-ES" sz="2000" b="1" dirty="0">
                <a:solidFill>
                  <a:schemeClr val="bg1"/>
                </a:solidFill>
                <a:latin typeface="Arial Nova Cond" panose="020B0604020202020204" pitchFamily="34" charset="0"/>
              </a:rPr>
              <a:t>ABSTRACCIÓN</a:t>
            </a:r>
          </a:p>
        </p:txBody>
      </p:sp>
    </p:spTree>
    <p:extLst>
      <p:ext uri="{BB962C8B-B14F-4D97-AF65-F5344CB8AC3E}">
        <p14:creationId xmlns:p14="http://schemas.microsoft.com/office/powerpoint/2010/main" val="13227124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22E8C37-175D-256E-4B43-695531B771A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1740E9C5-AB19-C36E-31D7-AEA6DF8F1A0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FE961CF1-0D3E-1757-89A1-B716B2D06C0A}"/>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9C1610B6-F197-6F40-5F94-FECA311FA62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1E1463EB-7EF2-E823-C0C8-3CD731E315C5}"/>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477E58E1-40D0-5A1A-033D-2AA3FED226D6}"/>
              </a:ext>
            </a:extLst>
          </p:cNvPr>
          <p:cNvSpPr txBox="1"/>
          <p:nvPr/>
        </p:nvSpPr>
        <p:spPr>
          <a:xfrm>
            <a:off x="611559" y="1412776"/>
            <a:ext cx="806490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 la capacidad de un objeto de tomar diferentes formas en tiempo de ejecución. En la práctica quiere decir que una misma llamada a un método actúe de forma diferente según el objeto sobre el que se invoca</a:t>
            </a:r>
          </a:p>
        </p:txBody>
      </p:sp>
      <p:sp>
        <p:nvSpPr>
          <p:cNvPr id="8" name="8 Rectángulo">
            <a:extLst>
              <a:ext uri="{FF2B5EF4-FFF2-40B4-BE49-F238E27FC236}">
                <a16:creationId xmlns:a16="http://schemas.microsoft.com/office/drawing/2014/main" id="{9BDC21D5-629F-2CD0-BC4D-804D669B5811}"/>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A0D960AA-BEBB-8591-8483-5FC4D9EF9086}"/>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0" name="3 CuadroTexto">
            <a:extLst>
              <a:ext uri="{FF2B5EF4-FFF2-40B4-BE49-F238E27FC236}">
                <a16:creationId xmlns:a16="http://schemas.microsoft.com/office/drawing/2014/main" id="{989F6C06-BB5E-61B2-1B7D-B26C314EECAF}"/>
              </a:ext>
            </a:extLst>
          </p:cNvPr>
          <p:cNvSpPr txBox="1"/>
          <p:nvPr/>
        </p:nvSpPr>
        <p:spPr>
          <a:xfrm>
            <a:off x="611559" y="2564904"/>
            <a:ext cx="8064900" cy="704488"/>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a:t>
            </a:r>
            <a:r>
              <a:rPr lang="es-ES" b="1" dirty="0">
                <a:latin typeface="Arial Nova Cond" panose="020B0604020202020204" pitchFamily="34" charset="0"/>
              </a:rPr>
              <a:t>ejemplo: </a:t>
            </a:r>
            <a:r>
              <a:rPr lang="es-ES" dirty="0">
                <a:latin typeface="Arial Nova Cond" panose="020B0604020202020204" pitchFamily="34" charset="0"/>
              </a:rPr>
              <a:t>un método </a:t>
            </a:r>
            <a:r>
              <a:rPr lang="es-ES" sz="1400" dirty="0" err="1">
                <a:latin typeface="Fira Code" pitchFamily="1" charset="0"/>
                <a:ea typeface="Fira Code" pitchFamily="1" charset="0"/>
                <a:cs typeface="Fira Code" pitchFamily="1" charset="0"/>
              </a:rPr>
              <a:t>emitir_sonido</a:t>
            </a:r>
            <a:r>
              <a:rPr lang="es-ES" sz="1400" dirty="0">
                <a:latin typeface="Fira Code" pitchFamily="1" charset="0"/>
                <a:ea typeface="Fira Code" pitchFamily="1" charset="0"/>
                <a:cs typeface="Fira Code" pitchFamily="1" charset="0"/>
              </a:rPr>
              <a:t>()</a:t>
            </a:r>
            <a:r>
              <a:rPr lang="es-ES" sz="1400" dirty="0">
                <a:latin typeface="Arial Nova Cond" panose="020B0604020202020204" pitchFamily="34" charset="0"/>
              </a:rPr>
              <a:t> </a:t>
            </a:r>
            <a:r>
              <a:rPr lang="es-ES" dirty="0">
                <a:latin typeface="Arial Nova Cond" panose="020B0604020202020204" pitchFamily="34" charset="0"/>
              </a:rPr>
              <a:t>de la clase Animal emitirá un ladrido cuando se invoque en la clase hijo </a:t>
            </a:r>
            <a:r>
              <a:rPr lang="es-ES" sz="1400" dirty="0">
                <a:latin typeface="Fira Code" pitchFamily="1" charset="0"/>
                <a:ea typeface="Fira Code" pitchFamily="1" charset="0"/>
                <a:cs typeface="Fira Code" pitchFamily="1" charset="0"/>
              </a:rPr>
              <a:t>Perro</a:t>
            </a:r>
            <a:r>
              <a:rPr lang="es-ES" dirty="0">
                <a:latin typeface="Arial Nova Cond" panose="020B0604020202020204" pitchFamily="34" charset="0"/>
              </a:rPr>
              <a:t> y un maullido si es desde la clase hijo </a:t>
            </a:r>
            <a:r>
              <a:rPr lang="es-ES" sz="1400" dirty="0">
                <a:latin typeface="Fira Code" pitchFamily="1" charset="0"/>
                <a:ea typeface="Fira Code" pitchFamily="1" charset="0"/>
                <a:cs typeface="Fira Code" pitchFamily="1" charset="0"/>
              </a:rPr>
              <a:t>Gato</a:t>
            </a:r>
            <a:endParaRPr lang="es-ES" dirty="0">
              <a:latin typeface="Fira Code" pitchFamily="1" charset="0"/>
              <a:ea typeface="Fira Code" pitchFamily="1" charset="0"/>
              <a:cs typeface="Fira Code" pitchFamily="1" charset="0"/>
            </a:endParaRPr>
          </a:p>
        </p:txBody>
      </p:sp>
      <p:sp>
        <p:nvSpPr>
          <p:cNvPr id="11" name="3 CuadroTexto">
            <a:extLst>
              <a:ext uri="{FF2B5EF4-FFF2-40B4-BE49-F238E27FC236}">
                <a16:creationId xmlns:a16="http://schemas.microsoft.com/office/drawing/2014/main" id="{9C3D038A-2954-EBB8-8232-6476EB0FA388}"/>
              </a:ext>
            </a:extLst>
          </p:cNvPr>
          <p:cNvSpPr txBox="1"/>
          <p:nvPr/>
        </p:nvSpPr>
        <p:spPr>
          <a:xfrm>
            <a:off x="611559" y="908720"/>
            <a:ext cx="8064900" cy="413383"/>
          </a:xfrm>
          <a:prstGeom prst="rect">
            <a:avLst/>
          </a:prstGeom>
          <a:solidFill>
            <a:schemeClr val="accent2">
              <a:lumMod val="75000"/>
            </a:schemeClr>
          </a:solidFill>
        </p:spPr>
        <p:txBody>
          <a:bodyPr wrap="square" rtlCol="0">
            <a:spAutoFit/>
          </a:bodyPr>
          <a:lstStyle/>
          <a:p>
            <a:pPr algn="just">
              <a:lnSpc>
                <a:spcPct val="114000"/>
              </a:lnSpc>
              <a:spcAft>
                <a:spcPts val="600"/>
              </a:spcAft>
            </a:pPr>
            <a:r>
              <a:rPr lang="es-ES" sz="2000" b="1" dirty="0">
                <a:solidFill>
                  <a:schemeClr val="bg1"/>
                </a:solidFill>
                <a:latin typeface="Arial Nova Cond" panose="020B0604020202020204" pitchFamily="34" charset="0"/>
              </a:rPr>
              <a:t>POLIMORFISMO</a:t>
            </a:r>
          </a:p>
        </p:txBody>
      </p:sp>
    </p:spTree>
    <p:extLst>
      <p:ext uri="{BB962C8B-B14F-4D97-AF65-F5344CB8AC3E}">
        <p14:creationId xmlns:p14="http://schemas.microsoft.com/office/powerpoint/2010/main" val="18472387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1152312-F456-4D76-4246-800E414920E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E1F5E4F1-A471-B4AE-6A8A-5E376601110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81EAB5D3-567A-8601-2859-6DBFBE415F92}"/>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2F8D0D06-37BD-A9FA-EB4B-1C2EC486A04C}"/>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1DC08D98-B177-7CFC-078C-C7CCEFA3CAFA}"/>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7AD61C14-B8CA-D943-97E6-714B0C2A41A2}"/>
              </a:ext>
            </a:extLst>
          </p:cNvPr>
          <p:cNvSpPr txBox="1"/>
          <p:nvPr/>
        </p:nvSpPr>
        <p:spPr>
          <a:xfrm>
            <a:off x="611559" y="1412776"/>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Mide la interdependencia entre diferentes módulos o clases. El objeto en el diseño de software es lograr un </a:t>
            </a:r>
            <a:r>
              <a:rPr lang="es-ES" b="1" dirty="0">
                <a:latin typeface="Arial Nova Cond" panose="020B0604020202020204" pitchFamily="34" charset="0"/>
              </a:rPr>
              <a:t>acoplamiento bajo</a:t>
            </a:r>
            <a:r>
              <a:rPr lang="es-ES" dirty="0">
                <a:latin typeface="Arial Nova Cond" panose="020B0604020202020204" pitchFamily="34" charset="0"/>
              </a:rPr>
              <a:t>.</a:t>
            </a:r>
          </a:p>
        </p:txBody>
      </p:sp>
      <p:sp>
        <p:nvSpPr>
          <p:cNvPr id="8" name="8 Rectángulo">
            <a:extLst>
              <a:ext uri="{FF2B5EF4-FFF2-40B4-BE49-F238E27FC236}">
                <a16:creationId xmlns:a16="http://schemas.microsoft.com/office/drawing/2014/main" id="{BEC1453C-EAFC-E365-F46F-FFBB8D5008F7}"/>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572C3E5D-B6B4-2C53-8C14-7BA4DE3139BF}"/>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0" name="3 CuadroTexto">
            <a:extLst>
              <a:ext uri="{FF2B5EF4-FFF2-40B4-BE49-F238E27FC236}">
                <a16:creationId xmlns:a16="http://schemas.microsoft.com/office/drawing/2014/main" id="{53088B40-A622-D6D8-119C-66C419BBF626}"/>
              </a:ext>
            </a:extLst>
          </p:cNvPr>
          <p:cNvSpPr txBox="1"/>
          <p:nvPr/>
        </p:nvSpPr>
        <p:spPr>
          <a:xfrm>
            <a:off x="611559" y="2204864"/>
            <a:ext cx="8064900" cy="2127249"/>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a:t>
            </a:r>
            <a:r>
              <a:rPr lang="es-ES" b="1" dirty="0">
                <a:latin typeface="Arial Nova Cond" panose="020B0604020202020204" pitchFamily="34" charset="0"/>
              </a:rPr>
              <a:t>ejemplo: </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ea typeface="Fira Code" pitchFamily="1" charset="0"/>
                <a:cs typeface="Fira Code" pitchFamily="1" charset="0"/>
              </a:rPr>
              <a:t>Una clase </a:t>
            </a:r>
            <a:r>
              <a:rPr lang="es-ES" sz="1400" dirty="0" err="1">
                <a:latin typeface="Fira Code" pitchFamily="1" charset="0"/>
                <a:ea typeface="Fira Code" pitchFamily="1" charset="0"/>
                <a:cs typeface="Fira Code" pitchFamily="1" charset="0"/>
              </a:rPr>
              <a:t>GestorPedidos</a:t>
            </a:r>
            <a:r>
              <a:rPr lang="es-ES" dirty="0">
                <a:latin typeface="Arial Nova Cond" panose="020B0604020202020204" pitchFamily="34" charset="0"/>
                <a:ea typeface="Fira Code" pitchFamily="1" charset="0"/>
                <a:cs typeface="Fira Code" pitchFamily="1" charset="0"/>
              </a:rPr>
              <a:t> que necesita interactuar con la clase </a:t>
            </a:r>
            <a:r>
              <a:rPr lang="es-ES" sz="1400" dirty="0" err="1">
                <a:latin typeface="Fira Code" pitchFamily="1" charset="0"/>
                <a:ea typeface="Fira Code" pitchFamily="1" charset="0"/>
                <a:cs typeface="Fira Code" pitchFamily="1" charset="0"/>
              </a:rPr>
              <a:t>NotificadorEmail</a:t>
            </a:r>
            <a:r>
              <a:rPr lang="es-ES" dirty="0">
                <a:latin typeface="Arial Nova Cond" panose="020B0604020202020204" pitchFamily="34" charset="0"/>
                <a:ea typeface="Fira Code" pitchFamily="1" charset="0"/>
                <a:cs typeface="Fira Code" pitchFamily="1" charset="0"/>
              </a:rPr>
              <a:t> para enviar la confirmación de un pedido. Si accede directamente a los atributos y métodos </a:t>
            </a:r>
            <a:r>
              <a:rPr lang="es-ES" b="1" dirty="0">
                <a:latin typeface="Arial Nova Cond" panose="020B0604020202020204" pitchFamily="34" charset="0"/>
                <a:ea typeface="Fira Code" pitchFamily="1" charset="0"/>
                <a:cs typeface="Fira Code" pitchFamily="1" charset="0"/>
              </a:rPr>
              <a:t>internos</a:t>
            </a:r>
            <a:r>
              <a:rPr lang="es-ES" dirty="0">
                <a:latin typeface="Arial Nova Cond" panose="020B0604020202020204" pitchFamily="34" charset="0"/>
                <a:ea typeface="Fira Code" pitchFamily="1" charset="0"/>
                <a:cs typeface="Fira Code" pitchFamily="1" charset="0"/>
              </a:rPr>
              <a:t> de </a:t>
            </a:r>
            <a:r>
              <a:rPr lang="es-ES" sz="1400" dirty="0" err="1">
                <a:latin typeface="Fira Code" pitchFamily="1" charset="0"/>
                <a:ea typeface="Fira Code" pitchFamily="1" charset="0"/>
                <a:cs typeface="Fira Code" pitchFamily="1" charset="0"/>
              </a:rPr>
              <a:t>NotificadorEmail</a:t>
            </a:r>
            <a:r>
              <a:rPr lang="es-ES" dirty="0">
                <a:latin typeface="Arial Nova Cond" panose="020B0604020202020204" pitchFamily="34" charset="0"/>
                <a:ea typeface="Fira Code" pitchFamily="1" charset="0"/>
                <a:cs typeface="Fira Code" pitchFamily="1" charset="0"/>
              </a:rPr>
              <a:t> se produce un </a:t>
            </a:r>
            <a:r>
              <a:rPr lang="es-ES" b="1" dirty="0">
                <a:latin typeface="Arial Nova Cond" panose="020B0604020202020204" pitchFamily="34" charset="0"/>
                <a:ea typeface="Fira Code" pitchFamily="1" charset="0"/>
                <a:cs typeface="Fira Code" pitchFamily="1" charset="0"/>
              </a:rPr>
              <a:t>acoplamiento alto</a:t>
            </a:r>
            <a:r>
              <a:rPr lang="es-ES" dirty="0">
                <a:latin typeface="Arial Nova Cond" panose="020B0604020202020204" pitchFamily="34" charset="0"/>
                <a:ea typeface="Fira Code" pitchFamily="1" charset="0"/>
                <a:cs typeface="Fira Code" pitchFamily="1" charset="0"/>
              </a:rPr>
              <a:t>.</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ea typeface="Fira Code" pitchFamily="1" charset="0"/>
                <a:cs typeface="Fira Code" pitchFamily="1" charset="0"/>
              </a:rPr>
              <a:t>Si accede a través de una interfaz pública simple y bien definida habrá un </a:t>
            </a:r>
            <a:r>
              <a:rPr lang="es-ES" b="1" dirty="0">
                <a:latin typeface="Arial Nova Cond" panose="020B0604020202020204" pitchFamily="34" charset="0"/>
                <a:ea typeface="Fira Code" pitchFamily="1" charset="0"/>
                <a:cs typeface="Fira Code" pitchFamily="1" charset="0"/>
              </a:rPr>
              <a:t>acoplamiento bajo</a:t>
            </a:r>
            <a:r>
              <a:rPr lang="es-ES" dirty="0">
                <a:latin typeface="Arial Nova Cond" panose="020B0604020202020204" pitchFamily="34" charset="0"/>
                <a:ea typeface="Fira Code" pitchFamily="1" charset="0"/>
                <a:cs typeface="Fira Code" pitchFamily="1" charset="0"/>
              </a:rPr>
              <a:t>.</a:t>
            </a:r>
            <a:endParaRPr lang="es-ES" dirty="0">
              <a:latin typeface="Fira Code" pitchFamily="1" charset="0"/>
              <a:ea typeface="Fira Code" pitchFamily="1" charset="0"/>
              <a:cs typeface="Fira Code" pitchFamily="1" charset="0"/>
            </a:endParaRPr>
          </a:p>
        </p:txBody>
      </p:sp>
      <p:sp>
        <p:nvSpPr>
          <p:cNvPr id="11" name="3 CuadroTexto">
            <a:extLst>
              <a:ext uri="{FF2B5EF4-FFF2-40B4-BE49-F238E27FC236}">
                <a16:creationId xmlns:a16="http://schemas.microsoft.com/office/drawing/2014/main" id="{A6A6E86F-BA37-8CA2-6CAD-F89FDE3EB5D0}"/>
              </a:ext>
            </a:extLst>
          </p:cNvPr>
          <p:cNvSpPr txBox="1"/>
          <p:nvPr/>
        </p:nvSpPr>
        <p:spPr>
          <a:xfrm>
            <a:off x="611559" y="908720"/>
            <a:ext cx="8064900" cy="413383"/>
          </a:xfrm>
          <a:prstGeom prst="rect">
            <a:avLst/>
          </a:prstGeom>
          <a:solidFill>
            <a:schemeClr val="accent2">
              <a:lumMod val="75000"/>
            </a:schemeClr>
          </a:solidFill>
        </p:spPr>
        <p:txBody>
          <a:bodyPr wrap="square" rtlCol="0">
            <a:spAutoFit/>
          </a:bodyPr>
          <a:lstStyle/>
          <a:p>
            <a:pPr algn="just">
              <a:lnSpc>
                <a:spcPct val="114000"/>
              </a:lnSpc>
              <a:spcAft>
                <a:spcPts val="600"/>
              </a:spcAft>
            </a:pPr>
            <a:r>
              <a:rPr lang="es-ES" sz="2000" b="1" dirty="0">
                <a:solidFill>
                  <a:schemeClr val="bg1"/>
                </a:solidFill>
                <a:latin typeface="Arial Nova Cond" panose="020B0604020202020204" pitchFamily="34" charset="0"/>
              </a:rPr>
              <a:t>ACOPLAMIENTO</a:t>
            </a:r>
          </a:p>
        </p:txBody>
      </p:sp>
    </p:spTree>
    <p:extLst>
      <p:ext uri="{BB962C8B-B14F-4D97-AF65-F5344CB8AC3E}">
        <p14:creationId xmlns:p14="http://schemas.microsoft.com/office/powerpoint/2010/main" val="42216571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3808CA06-6718-3F9D-7765-12A2BDB50608}"/>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C47C04F-5D55-855A-C39F-377E45DD0E0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10 CuadroTexto">
            <a:extLst>
              <a:ext uri="{FF2B5EF4-FFF2-40B4-BE49-F238E27FC236}">
                <a16:creationId xmlns:a16="http://schemas.microsoft.com/office/drawing/2014/main" id="{60D1CA03-3512-1892-1FA5-1B4649221C3A}"/>
              </a:ext>
            </a:extLst>
          </p:cNvPr>
          <p:cNvSpPr txBox="1"/>
          <p:nvPr/>
        </p:nvSpPr>
        <p:spPr>
          <a:xfrm>
            <a:off x="1043608" y="7820"/>
            <a:ext cx="576369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ORIENTACIÓN A OBJETOS EN PYTHON</a:t>
            </a:r>
          </a:p>
        </p:txBody>
      </p:sp>
      <p:sp>
        <p:nvSpPr>
          <p:cNvPr id="5" name="6 CuadroTexto">
            <a:extLst>
              <a:ext uri="{FF2B5EF4-FFF2-40B4-BE49-F238E27FC236}">
                <a16:creationId xmlns:a16="http://schemas.microsoft.com/office/drawing/2014/main" id="{3072AE90-57D5-A883-D14C-52D63B27C3A0}"/>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6" name="10 CuadroTexto">
            <a:extLst>
              <a:ext uri="{FF2B5EF4-FFF2-40B4-BE49-F238E27FC236}">
                <a16:creationId xmlns:a16="http://schemas.microsoft.com/office/drawing/2014/main" id="{67516FB0-D32B-FBE7-BF8F-BC97C1711FE2}"/>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7" name="3 CuadroTexto">
            <a:extLst>
              <a:ext uri="{FF2B5EF4-FFF2-40B4-BE49-F238E27FC236}">
                <a16:creationId xmlns:a16="http://schemas.microsoft.com/office/drawing/2014/main" id="{2FFDC00D-860B-51EE-8D79-AE549A60140D}"/>
              </a:ext>
            </a:extLst>
          </p:cNvPr>
          <p:cNvSpPr txBox="1"/>
          <p:nvPr/>
        </p:nvSpPr>
        <p:spPr>
          <a:xfrm>
            <a:off x="611559" y="1412776"/>
            <a:ext cx="806490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 el principio de agrupar los datos (propiedades) y los métodos que operan sobre esos datos en una sola unidad o clase.</a:t>
            </a:r>
          </a:p>
          <a:p>
            <a:pPr algn="just">
              <a:lnSpc>
                <a:spcPct val="114000"/>
              </a:lnSpc>
              <a:spcAft>
                <a:spcPts val="600"/>
              </a:spcAft>
            </a:pPr>
            <a:r>
              <a:rPr lang="es-ES" dirty="0">
                <a:latin typeface="Arial Nova Cond" panose="020B0604020202020204" pitchFamily="34" charset="0"/>
              </a:rPr>
              <a:t>Esto se logra mediante la restricción de acceso a los atributos, haciendo que sean privados y obligando a los usuarios a interactuar con ellos a través de métodos públicos.</a:t>
            </a:r>
          </a:p>
        </p:txBody>
      </p:sp>
      <p:sp>
        <p:nvSpPr>
          <p:cNvPr id="8" name="8 Rectángulo">
            <a:extLst>
              <a:ext uri="{FF2B5EF4-FFF2-40B4-BE49-F238E27FC236}">
                <a16:creationId xmlns:a16="http://schemas.microsoft.com/office/drawing/2014/main" id="{2A4502C6-6387-D331-E519-5E2A0FFDB989}"/>
              </a:ext>
              <a:ext uri="{C183D7F6-B498-43B3-948B-1728B52AA6E4}">
                <adec:decorative xmlns:adec="http://schemas.microsoft.com/office/drawing/2017/decorative" val="1"/>
              </a:ext>
            </a:extLst>
          </p:cNvPr>
          <p:cNvSpPr/>
          <p:nvPr/>
        </p:nvSpPr>
        <p:spPr>
          <a:xfrm>
            <a:off x="-1" y="6517524"/>
            <a:ext cx="9144001" cy="3404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1 CuadroTexto">
            <a:extLst>
              <a:ext uri="{FF2B5EF4-FFF2-40B4-BE49-F238E27FC236}">
                <a16:creationId xmlns:a16="http://schemas.microsoft.com/office/drawing/2014/main" id="{64398A6A-3AAD-B0F2-FEF5-C7243846A01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MÓDULOS EN PYTHON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10" name="3 CuadroTexto">
            <a:extLst>
              <a:ext uri="{FF2B5EF4-FFF2-40B4-BE49-F238E27FC236}">
                <a16:creationId xmlns:a16="http://schemas.microsoft.com/office/drawing/2014/main" id="{43248767-B6CB-CFAD-5DDE-0E3FDB58623E}"/>
              </a:ext>
            </a:extLst>
          </p:cNvPr>
          <p:cNvSpPr txBox="1"/>
          <p:nvPr/>
        </p:nvSpPr>
        <p:spPr>
          <a:xfrm>
            <a:off x="611559" y="3212976"/>
            <a:ext cx="8064900" cy="102598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Por </a:t>
            </a:r>
            <a:r>
              <a:rPr lang="es-ES" b="1" dirty="0">
                <a:latin typeface="Arial Nova Cond" panose="020B0604020202020204" pitchFamily="34" charset="0"/>
              </a:rPr>
              <a:t>ejemplo: </a:t>
            </a:r>
            <a:r>
              <a:rPr lang="es-ES" dirty="0">
                <a:latin typeface="Arial Nova Cond" panose="020B0604020202020204" pitchFamily="34" charset="0"/>
              </a:rPr>
              <a:t>la clase anterior de </a:t>
            </a:r>
            <a:r>
              <a:rPr lang="es-ES" sz="1400" dirty="0">
                <a:latin typeface="Fira Code" pitchFamily="1" charset="0"/>
                <a:ea typeface="Fira Code" pitchFamily="1" charset="0"/>
                <a:cs typeface="Fira Code" pitchFamily="1" charset="0"/>
              </a:rPr>
              <a:t>Pedidos</a:t>
            </a:r>
            <a:r>
              <a:rPr lang="es-ES" dirty="0">
                <a:latin typeface="Arial Nova Cond" panose="020B0604020202020204" pitchFamily="34" charset="0"/>
              </a:rPr>
              <a:t> ocultaría detalles como el cálculo de los precios o cómo se gestiona el inventario, exponiendo en sus métodos una interfaz simple con funciones como </a:t>
            </a:r>
            <a:r>
              <a:rPr lang="es-ES" sz="1400" dirty="0" err="1">
                <a:latin typeface="Fira Code" pitchFamily="1" charset="0"/>
                <a:ea typeface="Fira Code" pitchFamily="1" charset="0"/>
                <a:cs typeface="Fira Code" pitchFamily="1" charset="0"/>
              </a:rPr>
              <a:t>crear_pedido</a:t>
            </a:r>
            <a:r>
              <a:rPr lang="es-ES" sz="1400" dirty="0">
                <a:latin typeface="Fira Code" pitchFamily="1" charset="0"/>
                <a:ea typeface="Fira Code" pitchFamily="1" charset="0"/>
                <a:cs typeface="Fira Code" pitchFamily="1" charset="0"/>
              </a:rPr>
              <a:t>()</a:t>
            </a:r>
            <a:endParaRPr lang="es-ES" dirty="0">
              <a:latin typeface="Fira Code" pitchFamily="1" charset="0"/>
              <a:ea typeface="Fira Code" pitchFamily="1" charset="0"/>
              <a:cs typeface="Fira Code" pitchFamily="1" charset="0"/>
            </a:endParaRPr>
          </a:p>
        </p:txBody>
      </p:sp>
      <p:sp>
        <p:nvSpPr>
          <p:cNvPr id="11" name="3 CuadroTexto">
            <a:extLst>
              <a:ext uri="{FF2B5EF4-FFF2-40B4-BE49-F238E27FC236}">
                <a16:creationId xmlns:a16="http://schemas.microsoft.com/office/drawing/2014/main" id="{CCACA09E-C1A6-AB51-C0E0-FD1EA78F2B2A}"/>
              </a:ext>
            </a:extLst>
          </p:cNvPr>
          <p:cNvSpPr txBox="1"/>
          <p:nvPr/>
        </p:nvSpPr>
        <p:spPr>
          <a:xfrm>
            <a:off x="611559" y="908720"/>
            <a:ext cx="8064900" cy="413383"/>
          </a:xfrm>
          <a:prstGeom prst="rect">
            <a:avLst/>
          </a:prstGeom>
          <a:solidFill>
            <a:schemeClr val="accent2">
              <a:lumMod val="75000"/>
            </a:schemeClr>
          </a:solidFill>
        </p:spPr>
        <p:txBody>
          <a:bodyPr wrap="square" rtlCol="0">
            <a:spAutoFit/>
          </a:bodyPr>
          <a:lstStyle/>
          <a:p>
            <a:pPr algn="just">
              <a:lnSpc>
                <a:spcPct val="114000"/>
              </a:lnSpc>
              <a:spcAft>
                <a:spcPts val="600"/>
              </a:spcAft>
            </a:pPr>
            <a:r>
              <a:rPr lang="es-ES" sz="2000" b="1" dirty="0">
                <a:solidFill>
                  <a:schemeClr val="bg1"/>
                </a:solidFill>
                <a:latin typeface="Arial Nova Cond" panose="020B0604020202020204" pitchFamily="34" charset="0"/>
              </a:rPr>
              <a:t>ENCAPSULAMIENTO</a:t>
            </a:r>
          </a:p>
        </p:txBody>
      </p:sp>
    </p:spTree>
    <p:extLst>
      <p:ext uri="{BB962C8B-B14F-4D97-AF65-F5344CB8AC3E}">
        <p14:creationId xmlns:p14="http://schemas.microsoft.com/office/powerpoint/2010/main" val="23077307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5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A3DFF079-45D8-B318-A41C-BFDCB62D93BC}"/>
              </a:ext>
            </a:extLst>
          </p:cNvPr>
          <p:cNvSpPr txBox="1"/>
          <p:nvPr/>
        </p:nvSpPr>
        <p:spPr>
          <a:xfrm>
            <a:off x="611559" y="980728"/>
            <a:ext cx="792088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Otra implementación es </a:t>
            </a:r>
            <a:r>
              <a:rPr lang="es-ES" b="1" dirty="0" err="1">
                <a:latin typeface="Arial Nova Cond" panose="020B0604020202020204" pitchFamily="34" charset="0"/>
              </a:rPr>
              <a:t>IronPython</a:t>
            </a:r>
            <a:r>
              <a:rPr lang="es-ES" dirty="0">
                <a:latin typeface="Arial Nova Cond" panose="020B0604020202020204" pitchFamily="34" charset="0"/>
              </a:rPr>
              <a:t>, escrita en C# y que se ejecuta en el </a:t>
            </a:r>
            <a:r>
              <a:rPr lang="es-ES" b="1" dirty="0" err="1">
                <a:latin typeface="Arial Nova Cond" panose="020B0604020202020204" pitchFamily="34" charset="0"/>
              </a:rPr>
              <a:t>Common</a:t>
            </a:r>
            <a:r>
              <a:rPr lang="es-ES" b="1" dirty="0">
                <a:latin typeface="Arial Nova Cond" panose="020B0604020202020204" pitchFamily="34" charset="0"/>
              </a:rPr>
              <a:t> </a:t>
            </a:r>
            <a:r>
              <a:rPr lang="es-ES" b="1" dirty="0" err="1">
                <a:latin typeface="Arial Nova Cond" panose="020B0604020202020204" pitchFamily="34" charset="0"/>
              </a:rPr>
              <a:t>Language</a:t>
            </a:r>
            <a:r>
              <a:rPr lang="es-ES" b="1" dirty="0">
                <a:latin typeface="Arial Nova Cond" panose="020B0604020202020204" pitchFamily="34" charset="0"/>
              </a:rPr>
              <a:t> </a:t>
            </a:r>
            <a:r>
              <a:rPr lang="es-ES" b="1" dirty="0" err="1">
                <a:latin typeface="Arial Nova Cond" panose="020B0604020202020204" pitchFamily="34" charset="0"/>
              </a:rPr>
              <a:t>Runtime</a:t>
            </a:r>
            <a:r>
              <a:rPr lang="es-ES" b="1" dirty="0">
                <a:latin typeface="Arial Nova Cond" panose="020B0604020202020204" pitchFamily="34" charset="0"/>
              </a:rPr>
              <a:t> (CLR)</a:t>
            </a:r>
            <a:r>
              <a:rPr lang="es-ES" dirty="0">
                <a:latin typeface="Arial Nova Cond" panose="020B0604020202020204" pitchFamily="34" charset="0"/>
              </a:rPr>
              <a:t> de Microsoft, lo que permite importar clases C# en tu código.</a:t>
            </a:r>
          </a:p>
          <a:p>
            <a:pPr algn="just">
              <a:lnSpc>
                <a:spcPct val="114000"/>
              </a:lnSpc>
              <a:spcAft>
                <a:spcPts val="600"/>
              </a:spcAft>
            </a:pPr>
            <a:r>
              <a:rPr lang="es-ES" dirty="0">
                <a:latin typeface="Arial Nova Cond" panose="020B0604020202020204" pitchFamily="34" charset="0"/>
              </a:rPr>
              <a:t>En la siguiente tabla (extraída de la web anterior) puedes ver las diferentes implementaciones que hay de Python.</a:t>
            </a:r>
          </a:p>
        </p:txBody>
      </p:sp>
      <p:sp>
        <p:nvSpPr>
          <p:cNvPr id="3" name="5 Rectángulo">
            <a:extLst>
              <a:ext uri="{FF2B5EF4-FFF2-40B4-BE49-F238E27FC236}">
                <a16:creationId xmlns:a16="http://schemas.microsoft.com/office/drawing/2014/main" id="{48166A61-C348-93DF-34B2-1B5C74263E6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E7361A9B-75E4-5C4E-0EC0-2A957CE9316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42FE7B03-3C25-2D1D-F2D8-9DB591AEF950}"/>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913473B3-A03B-6EFC-9576-1954FE7C3990}"/>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7" name="21 CuadroTexto">
            <a:extLst>
              <a:ext uri="{FF2B5EF4-FFF2-40B4-BE49-F238E27FC236}">
                <a16:creationId xmlns:a16="http://schemas.microsoft.com/office/drawing/2014/main" id="{2847F489-F971-1295-6E27-2C64DEC5E552}"/>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8" name="6 CuadroTexto">
            <a:extLst>
              <a:ext uri="{FF2B5EF4-FFF2-40B4-BE49-F238E27FC236}">
                <a16:creationId xmlns:a16="http://schemas.microsoft.com/office/drawing/2014/main" id="{E5EBF104-5331-4612-7FA2-90A1CCD05D9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0562EF0F-D718-5517-E679-FBA4292BB25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3" name="Imagen 12" descr="Tabla que relaciona implementaciones de Python con máquina virtual en que se ejecuta y lenguaje compatible:&#10;CPython - CPythonVM - C&#10;Jython - JVM - Java&#10;IronPython - CLR - C#&#10;Brython - Motor Javascript - Javascript&#10;RutgyPython - RubyVM - Ruby">
            <a:extLst>
              <a:ext uri="{FF2B5EF4-FFF2-40B4-BE49-F238E27FC236}">
                <a16:creationId xmlns:a16="http://schemas.microsoft.com/office/drawing/2014/main" id="{CE963E85-4E4E-E42F-B6DB-3121CEE39438}"/>
              </a:ext>
            </a:extLst>
          </p:cNvPr>
          <p:cNvPicPr>
            <a:picLocks noChangeAspect="1"/>
          </p:cNvPicPr>
          <p:nvPr/>
        </p:nvPicPr>
        <p:blipFill>
          <a:blip r:embed="rId2"/>
          <a:stretch>
            <a:fillRect/>
          </a:stretch>
        </p:blipFill>
        <p:spPr>
          <a:xfrm>
            <a:off x="1026911" y="2852936"/>
            <a:ext cx="7090176" cy="3253404"/>
          </a:xfrm>
          <a:prstGeom prst="rect">
            <a:avLst/>
          </a:prstGeom>
        </p:spPr>
      </p:pic>
    </p:spTree>
    <p:extLst>
      <p:ext uri="{BB962C8B-B14F-4D97-AF65-F5344CB8AC3E}">
        <p14:creationId xmlns:p14="http://schemas.microsoft.com/office/powerpoint/2010/main" val="3769395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D67D327A-1C46-E9E1-9E46-D89F3AF0DDA9}"/>
              </a:ext>
            </a:extLst>
          </p:cNvPr>
          <p:cNvSpPr txBox="1"/>
          <p:nvPr/>
        </p:nvSpPr>
        <p:spPr>
          <a:xfrm>
            <a:off x="611559" y="980728"/>
            <a:ext cx="4537307" cy="2668808"/>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Todo lo anterior es simplemente como curiosidad, ya que para instalar Python en nuestro equipo no es necesario saber todo eso.</a:t>
            </a:r>
          </a:p>
          <a:p>
            <a:pPr algn="just">
              <a:lnSpc>
                <a:spcPct val="114000"/>
              </a:lnSpc>
              <a:spcAft>
                <a:spcPts val="600"/>
              </a:spcAft>
            </a:pPr>
            <a:r>
              <a:rPr lang="es-ES" dirty="0">
                <a:latin typeface="Arial Nova Cond" panose="020B0604020202020204" pitchFamily="34" charset="0"/>
              </a:rPr>
              <a:t>Simplemente vamos a la página oficial de Python (</a:t>
            </a:r>
            <a:r>
              <a:rPr lang="es-ES" sz="1400" dirty="0">
                <a:latin typeface="Arial Nova Cond" panose="020B0604020202020204" pitchFamily="34" charset="0"/>
                <a:hlinkClick r:id="rId2"/>
              </a:rPr>
              <a:t>https://www.python.org/downloads/windows/</a:t>
            </a:r>
            <a:r>
              <a:rPr lang="es-ES" sz="1400" dirty="0">
                <a:latin typeface="Arial Nova Cond" panose="020B0604020202020204" pitchFamily="34" charset="0"/>
              </a:rPr>
              <a:t>) </a:t>
            </a:r>
            <a:r>
              <a:rPr lang="es-ES" dirty="0">
                <a:latin typeface="Arial Nova Cond" panose="020B0604020202020204" pitchFamily="34" charset="0"/>
              </a:rPr>
              <a:t>y descargamos el instalador para nuestro sistema operativo.</a:t>
            </a:r>
          </a:p>
        </p:txBody>
      </p:sp>
      <p:sp>
        <p:nvSpPr>
          <p:cNvPr id="3" name="5 Rectángulo">
            <a:extLst>
              <a:ext uri="{FF2B5EF4-FFF2-40B4-BE49-F238E27FC236}">
                <a16:creationId xmlns:a16="http://schemas.microsoft.com/office/drawing/2014/main" id="{4E577D47-22BD-DAD0-EAC8-E05F5118594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8D8F668C-94EC-09F9-6078-A2ED351D317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4ABA85C0-8BE8-628F-5E2E-FDABC2E4A31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88FEBFF9-E37D-EB80-B9B0-4DE2B0D64861}"/>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7" name="21 CuadroTexto">
            <a:extLst>
              <a:ext uri="{FF2B5EF4-FFF2-40B4-BE49-F238E27FC236}">
                <a16:creationId xmlns:a16="http://schemas.microsoft.com/office/drawing/2014/main" id="{722AE3E8-B9D5-52C6-6F55-5F2DBE0B8A1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8" name="6 CuadroTexto">
            <a:extLst>
              <a:ext uri="{FF2B5EF4-FFF2-40B4-BE49-F238E27FC236}">
                <a16:creationId xmlns:a16="http://schemas.microsoft.com/office/drawing/2014/main" id="{1D32C21C-6BFF-9FF7-EF08-1FEB73C2809A}"/>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B81E7E7C-E143-49C0-9403-B8F40CDCC492}"/>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a:extLst>
              <a:ext uri="{FF2B5EF4-FFF2-40B4-BE49-F238E27FC236}">
                <a16:creationId xmlns:a16="http://schemas.microsoft.com/office/drawing/2014/main" id="{09BB8222-73B8-040D-60B2-2330965EC69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69788" y="980728"/>
            <a:ext cx="3383573" cy="3787468"/>
          </a:xfrm>
          <a:prstGeom prst="rect">
            <a:avLst/>
          </a:prstGeom>
        </p:spPr>
      </p:pic>
    </p:spTree>
    <p:extLst>
      <p:ext uri="{BB962C8B-B14F-4D97-AF65-F5344CB8AC3E}">
        <p14:creationId xmlns:p14="http://schemas.microsoft.com/office/powerpoint/2010/main" val="12967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9504083-1303-4C86-9C25-17E1B836F1D7}"/>
              </a:ext>
              <a:ext uri="{C183D7F6-B498-43B3-948B-1728B52AA6E4}">
                <adec:decorative xmlns:adec="http://schemas.microsoft.com/office/drawing/2017/decorative" val="1"/>
              </a:ext>
            </a:extLst>
          </p:cNvPr>
          <p:cNvSpPr/>
          <p:nvPr/>
        </p:nvSpPr>
        <p:spPr>
          <a:xfrm>
            <a:off x="7475754" y="0"/>
            <a:ext cx="1668246" cy="6858000"/>
          </a:xfrm>
          <a:prstGeom prst="rect">
            <a:avLst/>
          </a:prstGeom>
          <a:solidFill>
            <a:srgbClr val="363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a:extLst>
              <a:ext uri="{FF2B5EF4-FFF2-40B4-BE49-F238E27FC236}">
                <a16:creationId xmlns:a16="http://schemas.microsoft.com/office/drawing/2014/main" id="{B6BA0581-E593-7B98-AB92-01B4D8A31D0C}"/>
              </a:ext>
              <a:ext uri="{C183D7F6-B498-43B3-948B-1728B52AA6E4}">
                <adec:decorative xmlns:adec="http://schemas.microsoft.com/office/drawing/2017/decorative" val="1"/>
              </a:ext>
            </a:extLst>
          </p:cNvPr>
          <p:cNvSpPr/>
          <p:nvPr/>
        </p:nvSpPr>
        <p:spPr>
          <a:xfrm>
            <a:off x="-28558" y="0"/>
            <a:ext cx="7624894"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90682F08-56C3-8731-AE46-628A04F8633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96136" y="2924944"/>
            <a:ext cx="3096344" cy="3349353"/>
          </a:xfrm>
          <a:prstGeom prst="rect">
            <a:avLst/>
          </a:prstGeom>
        </p:spPr>
      </p:pic>
      <p:sp>
        <p:nvSpPr>
          <p:cNvPr id="11" name="3 CuadroTexto">
            <a:extLst>
              <a:ext uri="{FF2B5EF4-FFF2-40B4-BE49-F238E27FC236}">
                <a16:creationId xmlns:a16="http://schemas.microsoft.com/office/drawing/2014/main" id="{EB5C795F-97D7-28D3-CFB3-CE201F2FF152}"/>
              </a:ext>
            </a:extLst>
          </p:cNvPr>
          <p:cNvSpPr txBox="1"/>
          <p:nvPr/>
        </p:nvSpPr>
        <p:spPr>
          <a:xfrm>
            <a:off x="539552" y="4149080"/>
            <a:ext cx="5005064" cy="1328697"/>
          </a:xfrm>
          <a:prstGeom prst="rect">
            <a:avLst/>
          </a:prstGeom>
          <a:noFill/>
        </p:spPr>
        <p:txBody>
          <a:bodyPr wrap="square" rtlCol="0">
            <a:spAutoFit/>
          </a:bodyPr>
          <a:lstStyle/>
          <a:p>
            <a:pPr algn="just">
              <a:lnSpc>
                <a:spcPct val="114000"/>
              </a:lnSpc>
              <a:spcBef>
                <a:spcPts val="600"/>
              </a:spcBef>
              <a:spcAft>
                <a:spcPts val="1200"/>
              </a:spcAft>
            </a:pPr>
            <a:r>
              <a:rPr lang="es-ES" dirty="0">
                <a:solidFill>
                  <a:schemeClr val="accent4">
                    <a:lumMod val="20000"/>
                    <a:lumOff val="80000"/>
                  </a:schemeClr>
                </a:solidFill>
                <a:latin typeface="Arial Nova Cond" panose="020B0604020202020204" pitchFamily="34" charset="0"/>
              </a:rPr>
              <a:t>Para la elaboración de algunos de los apartados de esta presentación se ha recurrido a la web El libro de Python, por lo que puedes recurrir a esta página si quieres ver una explicación más detallada. </a:t>
            </a:r>
          </a:p>
        </p:txBody>
      </p:sp>
      <p:sp>
        <p:nvSpPr>
          <p:cNvPr id="10" name="CuadroTexto 9">
            <a:extLst>
              <a:ext uri="{FF2B5EF4-FFF2-40B4-BE49-F238E27FC236}">
                <a16:creationId xmlns:a16="http://schemas.microsoft.com/office/drawing/2014/main" id="{E809D820-DE05-B4C9-DE86-ECF85FC9944F}"/>
              </a:ext>
            </a:extLst>
          </p:cNvPr>
          <p:cNvSpPr txBox="1"/>
          <p:nvPr/>
        </p:nvSpPr>
        <p:spPr>
          <a:xfrm>
            <a:off x="467544" y="5661462"/>
            <a:ext cx="6009495" cy="646331"/>
          </a:xfrm>
          <a:prstGeom prst="rect">
            <a:avLst/>
          </a:prstGeom>
          <a:noFill/>
        </p:spPr>
        <p:txBody>
          <a:bodyPr wrap="square">
            <a:spAutoFit/>
          </a:bodyPr>
          <a:lstStyle/>
          <a:p>
            <a:r>
              <a:rPr lang="es-ES" sz="3600" dirty="0">
                <a:solidFill>
                  <a:srgbClr val="FFC000"/>
                </a:solidFill>
                <a:latin typeface="Aptos Narrow" panose="020B0004020202020204" pitchFamily="34" charset="0"/>
              </a:rPr>
              <a:t>https://ellibrodepython.com</a:t>
            </a:r>
          </a:p>
        </p:txBody>
      </p:sp>
    </p:spTree>
    <p:extLst>
      <p:ext uri="{BB962C8B-B14F-4D97-AF65-F5344CB8AC3E}">
        <p14:creationId xmlns:p14="http://schemas.microsoft.com/office/powerpoint/2010/main" val="1175348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la ventana del instalador de Python">
            <a:extLst>
              <a:ext uri="{FF2B5EF4-FFF2-40B4-BE49-F238E27FC236}">
                <a16:creationId xmlns:a16="http://schemas.microsoft.com/office/drawing/2014/main" id="{933B2DD9-74EE-A1AA-9856-E33EBEABF210}"/>
              </a:ext>
            </a:extLst>
          </p:cNvPr>
          <p:cNvPicPr>
            <a:picLocks noChangeAspect="1"/>
          </p:cNvPicPr>
          <p:nvPr/>
        </p:nvPicPr>
        <p:blipFill>
          <a:blip r:embed="rId2"/>
          <a:stretch>
            <a:fillRect/>
          </a:stretch>
        </p:blipFill>
        <p:spPr>
          <a:xfrm>
            <a:off x="1447529" y="1411745"/>
            <a:ext cx="6248942" cy="3863675"/>
          </a:xfrm>
          <a:prstGeom prst="rect">
            <a:avLst/>
          </a:prstGeom>
        </p:spPr>
      </p:pic>
      <p:sp>
        <p:nvSpPr>
          <p:cNvPr id="4" name="5 Rectángulo">
            <a:extLst>
              <a:ext uri="{FF2B5EF4-FFF2-40B4-BE49-F238E27FC236}">
                <a16:creationId xmlns:a16="http://schemas.microsoft.com/office/drawing/2014/main" id="{2C8A8CA3-1386-0AB8-7C7F-66EC73A1AE3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F5CDC053-AE02-7582-8BDA-607B8EF9A1B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CCBBF6A0-D807-B619-35CE-B6F4499D4125}"/>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A2A53CAA-3E04-D470-6326-6E18BBCFA729}"/>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8" name="21 CuadroTexto">
            <a:extLst>
              <a:ext uri="{FF2B5EF4-FFF2-40B4-BE49-F238E27FC236}">
                <a16:creationId xmlns:a16="http://schemas.microsoft.com/office/drawing/2014/main" id="{C24184CB-ABE9-990A-1A74-97A96A3AB8D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9" name="6 CuadroTexto">
            <a:extLst>
              <a:ext uri="{FF2B5EF4-FFF2-40B4-BE49-F238E27FC236}">
                <a16:creationId xmlns:a16="http://schemas.microsoft.com/office/drawing/2014/main" id="{F19FE66C-CC2B-0BA9-6BE2-129DC297D42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1506592A-01D8-6B91-7437-50134236B16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cxnSp>
        <p:nvCxnSpPr>
          <p:cNvPr id="11" name="Conector recto de flecha 10">
            <a:extLst>
              <a:ext uri="{FF2B5EF4-FFF2-40B4-BE49-F238E27FC236}">
                <a16:creationId xmlns:a16="http://schemas.microsoft.com/office/drawing/2014/main" id="{C0D8B416-3FC0-EE34-02A0-338DF9438C31}"/>
              </a:ext>
              <a:ext uri="{C183D7F6-B498-43B3-948B-1728B52AA6E4}">
                <adec:decorative xmlns:adec="http://schemas.microsoft.com/office/drawing/2017/decorative" val="1"/>
              </a:ext>
            </a:extLst>
          </p:cNvPr>
          <p:cNvCxnSpPr>
            <a:cxnSpLocks/>
          </p:cNvCxnSpPr>
          <p:nvPr/>
        </p:nvCxnSpPr>
        <p:spPr>
          <a:xfrm flipH="1">
            <a:off x="4932040" y="1255351"/>
            <a:ext cx="2016224" cy="2592288"/>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3 CuadroTexto">
            <a:extLst>
              <a:ext uri="{FF2B5EF4-FFF2-40B4-BE49-F238E27FC236}">
                <a16:creationId xmlns:a16="http://schemas.microsoft.com/office/drawing/2014/main" id="{55454178-8A4C-A29F-06A9-99EBF9CB012E}"/>
              </a:ext>
            </a:extLst>
          </p:cNvPr>
          <p:cNvSpPr txBox="1"/>
          <p:nvPr/>
        </p:nvSpPr>
        <p:spPr>
          <a:xfrm>
            <a:off x="4788024" y="980728"/>
            <a:ext cx="3816424"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Si le damos a </a:t>
            </a:r>
            <a:r>
              <a:rPr lang="es-ES" sz="1400" i="1" dirty="0" err="1">
                <a:latin typeface="Arial Nova Cond" panose="020B0604020202020204" pitchFamily="34" charset="0"/>
              </a:rPr>
              <a:t>Customize</a:t>
            </a:r>
            <a:r>
              <a:rPr lang="es-ES" sz="1400" i="1" dirty="0">
                <a:latin typeface="Arial Nova Cond" panose="020B0604020202020204" pitchFamily="34" charset="0"/>
              </a:rPr>
              <a:t> </a:t>
            </a:r>
            <a:r>
              <a:rPr lang="es-ES" sz="1400" i="1" dirty="0" err="1">
                <a:latin typeface="Arial Nova Cond" panose="020B0604020202020204" pitchFamily="34" charset="0"/>
              </a:rPr>
              <a:t>installation</a:t>
            </a:r>
            <a:r>
              <a:rPr lang="es-ES" sz="1400" dirty="0">
                <a:latin typeface="Arial Nova Cond" panose="020B0604020202020204" pitchFamily="34" charset="0"/>
              </a:rPr>
              <a:t> podremos determinar qué partes queremos instalar.</a:t>
            </a:r>
          </a:p>
        </p:txBody>
      </p:sp>
      <p:cxnSp>
        <p:nvCxnSpPr>
          <p:cNvPr id="22" name="Conector recto de flecha 21">
            <a:extLst>
              <a:ext uri="{FF2B5EF4-FFF2-40B4-BE49-F238E27FC236}">
                <a16:creationId xmlns:a16="http://schemas.microsoft.com/office/drawing/2014/main" id="{E7DAC46D-1B46-B306-ABF3-180E3A01307B}"/>
              </a:ext>
              <a:ext uri="{C183D7F6-B498-43B3-948B-1728B52AA6E4}">
                <adec:decorative xmlns:adec="http://schemas.microsoft.com/office/drawing/2017/decorative" val="1"/>
              </a:ext>
            </a:extLst>
          </p:cNvPr>
          <p:cNvCxnSpPr>
            <a:cxnSpLocks/>
          </p:cNvCxnSpPr>
          <p:nvPr/>
        </p:nvCxnSpPr>
        <p:spPr>
          <a:xfrm flipV="1">
            <a:off x="2563050" y="5228477"/>
            <a:ext cx="656730" cy="451313"/>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3 CuadroTexto">
            <a:extLst>
              <a:ext uri="{FF2B5EF4-FFF2-40B4-BE49-F238E27FC236}">
                <a16:creationId xmlns:a16="http://schemas.microsoft.com/office/drawing/2014/main" id="{8E3F7C24-DF9F-0861-F36C-D8954E4A94F0}"/>
              </a:ext>
            </a:extLst>
          </p:cNvPr>
          <p:cNvSpPr txBox="1"/>
          <p:nvPr/>
        </p:nvSpPr>
        <p:spPr>
          <a:xfrm>
            <a:off x="476874" y="5238318"/>
            <a:ext cx="2376264"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Agregamos el </a:t>
            </a:r>
            <a:r>
              <a:rPr lang="es-ES" sz="1400" b="1" dirty="0">
                <a:latin typeface="Arial Nova Cond" panose="020B0604020202020204" pitchFamily="34" charset="0"/>
              </a:rPr>
              <a:t>PATH</a:t>
            </a:r>
            <a:r>
              <a:rPr lang="es-ES" sz="1400" dirty="0">
                <a:latin typeface="Arial Nova Cond" panose="020B0604020202020204" pitchFamily="34" charset="0"/>
              </a:rPr>
              <a:t> para poder ejecutarlo desde la línea de comandos</a:t>
            </a:r>
          </a:p>
        </p:txBody>
      </p:sp>
    </p:spTree>
    <p:extLst>
      <p:ext uri="{BB962C8B-B14F-4D97-AF65-F5344CB8AC3E}">
        <p14:creationId xmlns:p14="http://schemas.microsoft.com/office/powerpoint/2010/main" val="1522487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iguiente ventana del instalador">
            <a:extLst>
              <a:ext uri="{FF2B5EF4-FFF2-40B4-BE49-F238E27FC236}">
                <a16:creationId xmlns:a16="http://schemas.microsoft.com/office/drawing/2014/main" id="{B25E2C44-DE1D-D1F0-A76C-DB43A77E1D89}"/>
              </a:ext>
            </a:extLst>
          </p:cNvPr>
          <p:cNvPicPr>
            <a:picLocks noChangeAspect="1"/>
          </p:cNvPicPr>
          <p:nvPr/>
        </p:nvPicPr>
        <p:blipFill>
          <a:blip r:embed="rId2"/>
          <a:stretch>
            <a:fillRect/>
          </a:stretch>
        </p:blipFill>
        <p:spPr>
          <a:xfrm>
            <a:off x="1447529" y="1725565"/>
            <a:ext cx="6248942" cy="3863675"/>
          </a:xfrm>
          <a:prstGeom prst="rect">
            <a:avLst/>
          </a:prstGeom>
        </p:spPr>
      </p:pic>
      <p:cxnSp>
        <p:nvCxnSpPr>
          <p:cNvPr id="10" name="Conector recto de flecha 9">
            <a:extLst>
              <a:ext uri="{FF2B5EF4-FFF2-40B4-BE49-F238E27FC236}">
                <a16:creationId xmlns:a16="http://schemas.microsoft.com/office/drawing/2014/main" id="{0FE912AD-AC2D-81D0-D30A-9435D112EEB0}"/>
              </a:ext>
              <a:ext uri="{C183D7F6-B498-43B3-948B-1728B52AA6E4}">
                <adec:decorative xmlns:adec="http://schemas.microsoft.com/office/drawing/2017/decorative" val="1"/>
              </a:ext>
            </a:extLst>
          </p:cNvPr>
          <p:cNvCxnSpPr>
            <a:cxnSpLocks/>
          </p:cNvCxnSpPr>
          <p:nvPr/>
        </p:nvCxnSpPr>
        <p:spPr>
          <a:xfrm flipH="1">
            <a:off x="4301995" y="1519832"/>
            <a:ext cx="3002526" cy="2122129"/>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3 CuadroTexto">
            <a:extLst>
              <a:ext uri="{FF2B5EF4-FFF2-40B4-BE49-F238E27FC236}">
                <a16:creationId xmlns:a16="http://schemas.microsoft.com/office/drawing/2014/main" id="{46AFF776-4166-0357-748B-96620CC0A900}"/>
              </a:ext>
            </a:extLst>
          </p:cNvPr>
          <p:cNvSpPr txBox="1"/>
          <p:nvPr/>
        </p:nvSpPr>
        <p:spPr>
          <a:xfrm>
            <a:off x="4788024" y="1115715"/>
            <a:ext cx="3816424"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b="1" dirty="0">
                <a:latin typeface="Arial Nova Cond" panose="020B0604020202020204" pitchFamily="34" charset="0"/>
              </a:rPr>
              <a:t>IDLE (</a:t>
            </a:r>
            <a:r>
              <a:rPr lang="es-ES" sz="1400" b="1" dirty="0" err="1">
                <a:latin typeface="Arial Nova Cond" panose="020B0604020202020204" pitchFamily="34" charset="0"/>
              </a:rPr>
              <a:t>Integrated</a:t>
            </a:r>
            <a:r>
              <a:rPr lang="es-ES" sz="1400" b="1" dirty="0">
                <a:latin typeface="Arial Nova Cond" panose="020B0604020202020204" pitchFamily="34" charset="0"/>
              </a:rPr>
              <a:t> </a:t>
            </a:r>
            <a:r>
              <a:rPr lang="es-ES" sz="1400" b="1" dirty="0" err="1">
                <a:latin typeface="Arial Nova Cond" panose="020B0604020202020204" pitchFamily="34" charset="0"/>
              </a:rPr>
              <a:t>Development</a:t>
            </a:r>
            <a:r>
              <a:rPr lang="es-ES" sz="1400" b="1" dirty="0">
                <a:latin typeface="Arial Nova Cond" panose="020B0604020202020204" pitchFamily="34" charset="0"/>
              </a:rPr>
              <a:t> </a:t>
            </a:r>
            <a:r>
              <a:rPr lang="es-ES" sz="1400" b="1" dirty="0" err="1">
                <a:latin typeface="Arial Nova Cond" panose="020B0604020202020204" pitchFamily="34" charset="0"/>
              </a:rPr>
              <a:t>Environment</a:t>
            </a:r>
            <a:r>
              <a:rPr lang="es-ES" sz="1400" b="1" dirty="0">
                <a:latin typeface="Arial Nova Cond" panose="020B0604020202020204" pitchFamily="34" charset="0"/>
              </a:rPr>
              <a:t> </a:t>
            </a:r>
            <a:r>
              <a:rPr lang="es-ES" sz="1400" b="1" dirty="0" err="1">
                <a:latin typeface="Arial Nova Cond" panose="020B0604020202020204" pitchFamily="34" charset="0"/>
              </a:rPr>
              <a:t>for</a:t>
            </a:r>
            <a:r>
              <a:rPr lang="es-ES" sz="1400" b="1" dirty="0">
                <a:latin typeface="Arial Nova Cond" panose="020B0604020202020204" pitchFamily="34" charset="0"/>
              </a:rPr>
              <a:t> Python) </a:t>
            </a:r>
            <a:r>
              <a:rPr lang="es-ES" sz="1400" dirty="0">
                <a:latin typeface="Arial Nova Cond" panose="020B0604020202020204" pitchFamily="34" charset="0"/>
              </a:rPr>
              <a:t>es el entorno gráfico que permite editar y ejecutar programar en Python.</a:t>
            </a:r>
          </a:p>
        </p:txBody>
      </p:sp>
      <p:cxnSp>
        <p:nvCxnSpPr>
          <p:cNvPr id="16" name="Conector recto de flecha 15">
            <a:extLst>
              <a:ext uri="{FF2B5EF4-FFF2-40B4-BE49-F238E27FC236}">
                <a16:creationId xmlns:a16="http://schemas.microsoft.com/office/drawing/2014/main" id="{E6BDB401-15AD-45C2-B77C-49A7CE6FD21A}"/>
              </a:ext>
              <a:ext uri="{C183D7F6-B498-43B3-948B-1728B52AA6E4}">
                <adec:decorative xmlns:adec="http://schemas.microsoft.com/office/drawing/2017/decorative" val="1"/>
              </a:ext>
            </a:extLst>
          </p:cNvPr>
          <p:cNvCxnSpPr>
            <a:cxnSpLocks/>
          </p:cNvCxnSpPr>
          <p:nvPr/>
        </p:nvCxnSpPr>
        <p:spPr>
          <a:xfrm>
            <a:off x="2051720" y="2382413"/>
            <a:ext cx="1072553" cy="65778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3 CuadroTexto">
            <a:extLst>
              <a:ext uri="{FF2B5EF4-FFF2-40B4-BE49-F238E27FC236}">
                <a16:creationId xmlns:a16="http://schemas.microsoft.com/office/drawing/2014/main" id="{C7A08056-2917-5023-F7DC-EB98030CA0B7}"/>
              </a:ext>
            </a:extLst>
          </p:cNvPr>
          <p:cNvSpPr txBox="1"/>
          <p:nvPr/>
        </p:nvSpPr>
        <p:spPr>
          <a:xfrm>
            <a:off x="629849" y="1289492"/>
            <a:ext cx="2520280" cy="129939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b="1" dirty="0">
                <a:latin typeface="Arial Nova Cond" panose="020B0604020202020204" pitchFamily="34" charset="0"/>
              </a:rPr>
              <a:t>PIP (Python </a:t>
            </a:r>
            <a:r>
              <a:rPr lang="es-ES" sz="1400" b="1" dirty="0" err="1">
                <a:latin typeface="Arial Nova Cond" panose="020B0604020202020204" pitchFamily="34" charset="0"/>
              </a:rPr>
              <a:t>Package</a:t>
            </a:r>
            <a:r>
              <a:rPr lang="es-ES" sz="1400" b="1" dirty="0">
                <a:latin typeface="Arial Nova Cond" panose="020B0604020202020204" pitchFamily="34" charset="0"/>
              </a:rPr>
              <a:t> </a:t>
            </a:r>
            <a:r>
              <a:rPr lang="es-ES" sz="1400" b="1" dirty="0" err="1">
                <a:latin typeface="Arial Nova Cond" panose="020B0604020202020204" pitchFamily="34" charset="0"/>
              </a:rPr>
              <a:t>Index</a:t>
            </a:r>
            <a:r>
              <a:rPr lang="es-ES" sz="1400" b="1" dirty="0">
                <a:latin typeface="Arial Nova Cond" panose="020B0604020202020204" pitchFamily="34" charset="0"/>
              </a:rPr>
              <a:t>) </a:t>
            </a:r>
            <a:r>
              <a:rPr lang="es-ES" sz="1400" dirty="0">
                <a:latin typeface="Arial Nova Cond" panose="020B0604020202020204" pitchFamily="34" charset="0"/>
              </a:rPr>
              <a:t>es el sistema de gestión de paquetes utilizado para instalar y administrar paquetes de software instalados en Python. </a:t>
            </a:r>
          </a:p>
        </p:txBody>
      </p:sp>
      <p:sp>
        <p:nvSpPr>
          <p:cNvPr id="9" name="5 Rectángulo">
            <a:extLst>
              <a:ext uri="{FF2B5EF4-FFF2-40B4-BE49-F238E27FC236}">
                <a16:creationId xmlns:a16="http://schemas.microsoft.com/office/drawing/2014/main" id="{CFFB3109-58D1-F5B0-E01A-03EE6BF4A92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6 Rectángulo">
            <a:extLst>
              <a:ext uri="{FF2B5EF4-FFF2-40B4-BE49-F238E27FC236}">
                <a16:creationId xmlns:a16="http://schemas.microsoft.com/office/drawing/2014/main" id="{CCDB3033-F25D-08B2-C415-7B095800BAD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8 Rectángulo">
            <a:extLst>
              <a:ext uri="{FF2B5EF4-FFF2-40B4-BE49-F238E27FC236}">
                <a16:creationId xmlns:a16="http://schemas.microsoft.com/office/drawing/2014/main" id="{D69E969C-D5C1-F9F0-C5CC-6CB6EA80A883}"/>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0 CuadroTexto">
            <a:extLst>
              <a:ext uri="{FF2B5EF4-FFF2-40B4-BE49-F238E27FC236}">
                <a16:creationId xmlns:a16="http://schemas.microsoft.com/office/drawing/2014/main" id="{F6738262-70BF-7612-F16C-2FD02AB98A01}"/>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15" name="21 CuadroTexto">
            <a:extLst>
              <a:ext uri="{FF2B5EF4-FFF2-40B4-BE49-F238E27FC236}">
                <a16:creationId xmlns:a16="http://schemas.microsoft.com/office/drawing/2014/main" id="{6E290A89-C0B3-BB7A-4A5A-773E9251CC8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17" name="6 CuadroTexto">
            <a:extLst>
              <a:ext uri="{FF2B5EF4-FFF2-40B4-BE49-F238E27FC236}">
                <a16:creationId xmlns:a16="http://schemas.microsoft.com/office/drawing/2014/main" id="{7A52563F-40C3-7B47-CBA0-B164B48B551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8" name="10 CuadroTexto">
            <a:extLst>
              <a:ext uri="{FF2B5EF4-FFF2-40B4-BE49-F238E27FC236}">
                <a16:creationId xmlns:a16="http://schemas.microsoft.com/office/drawing/2014/main" id="{33C3231C-E1D4-8C32-615F-37F4880CD5E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3171234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descr="Tercera ventana del instalador">
            <a:extLst>
              <a:ext uri="{FF2B5EF4-FFF2-40B4-BE49-F238E27FC236}">
                <a16:creationId xmlns:a16="http://schemas.microsoft.com/office/drawing/2014/main" id="{D92EF0F4-B0A0-D04B-289B-B3A67AC05D27}"/>
              </a:ext>
            </a:extLst>
          </p:cNvPr>
          <p:cNvPicPr>
            <a:picLocks noChangeAspect="1"/>
          </p:cNvPicPr>
          <p:nvPr/>
        </p:nvPicPr>
        <p:blipFill>
          <a:blip r:embed="rId2"/>
          <a:stretch>
            <a:fillRect/>
          </a:stretch>
        </p:blipFill>
        <p:spPr>
          <a:xfrm>
            <a:off x="1447529" y="1768899"/>
            <a:ext cx="6248942" cy="3863675"/>
          </a:xfrm>
          <a:prstGeom prst="rect">
            <a:avLst/>
          </a:prstGeom>
        </p:spPr>
      </p:pic>
      <p:sp>
        <p:nvSpPr>
          <p:cNvPr id="2" name="5 Rectángulo">
            <a:extLst>
              <a:ext uri="{FF2B5EF4-FFF2-40B4-BE49-F238E27FC236}">
                <a16:creationId xmlns:a16="http://schemas.microsoft.com/office/drawing/2014/main" id="{E2868B06-EA88-F3DF-CEB9-EFEBFA4C040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F5FBF11B-734A-12EE-1D26-413E409513C3}"/>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BDADF0E-B88F-E897-0EF2-0B693A5D459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D376757E-BE19-0172-B69D-7CDC7D14B550}"/>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6" name="21 CuadroTexto">
            <a:extLst>
              <a:ext uri="{FF2B5EF4-FFF2-40B4-BE49-F238E27FC236}">
                <a16:creationId xmlns:a16="http://schemas.microsoft.com/office/drawing/2014/main" id="{D2626385-4D24-700D-C490-B09850CB5A8C}"/>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7" name="6 CuadroTexto">
            <a:extLst>
              <a:ext uri="{FF2B5EF4-FFF2-40B4-BE49-F238E27FC236}">
                <a16:creationId xmlns:a16="http://schemas.microsoft.com/office/drawing/2014/main" id="{8FE5D86A-4E2F-6AF1-FBEB-3B56155ECA7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9544126-CB37-5995-1CF4-9284B1EEC8CB}"/>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cxnSp>
        <p:nvCxnSpPr>
          <p:cNvPr id="9" name="Conector recto de flecha 8">
            <a:extLst>
              <a:ext uri="{FF2B5EF4-FFF2-40B4-BE49-F238E27FC236}">
                <a16:creationId xmlns:a16="http://schemas.microsoft.com/office/drawing/2014/main" id="{ADEEA4C0-D3DD-41B2-E75E-3AE03C84D6AB}"/>
              </a:ext>
              <a:ext uri="{C183D7F6-B498-43B3-948B-1728B52AA6E4}">
                <adec:decorative xmlns:adec="http://schemas.microsoft.com/office/drawing/2017/decorative" val="1"/>
              </a:ext>
            </a:extLst>
          </p:cNvPr>
          <p:cNvCxnSpPr>
            <a:cxnSpLocks/>
          </p:cNvCxnSpPr>
          <p:nvPr/>
        </p:nvCxnSpPr>
        <p:spPr>
          <a:xfrm flipH="1">
            <a:off x="4716016" y="1412776"/>
            <a:ext cx="504056" cy="1152128"/>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3 CuadroTexto">
            <a:extLst>
              <a:ext uri="{FF2B5EF4-FFF2-40B4-BE49-F238E27FC236}">
                <a16:creationId xmlns:a16="http://schemas.microsoft.com/office/drawing/2014/main" id="{5EA67F6B-371B-CC70-6121-947D23B7ECCA}"/>
              </a:ext>
            </a:extLst>
          </p:cNvPr>
          <p:cNvSpPr txBox="1"/>
          <p:nvPr/>
        </p:nvSpPr>
        <p:spPr>
          <a:xfrm>
            <a:off x="4211960" y="821143"/>
            <a:ext cx="1944216"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Por defecto, lo instala únicamente para el usuario actual.</a:t>
            </a:r>
          </a:p>
        </p:txBody>
      </p:sp>
    </p:spTree>
    <p:extLst>
      <p:ext uri="{BB962C8B-B14F-4D97-AF65-F5344CB8AC3E}">
        <p14:creationId xmlns:p14="http://schemas.microsoft.com/office/powerpoint/2010/main" val="2549334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7FC8959-22DC-F8DE-26C0-01D7C5D2F81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0599" y="1563481"/>
            <a:ext cx="7901840" cy="2047395"/>
          </a:xfrm>
          <a:prstGeom prst="rect">
            <a:avLst/>
          </a:prstGeom>
        </p:spPr>
      </p:pic>
      <p:sp>
        <p:nvSpPr>
          <p:cNvPr id="4" name="3 CuadroTexto">
            <a:extLst>
              <a:ext uri="{FF2B5EF4-FFF2-40B4-BE49-F238E27FC236}">
                <a16:creationId xmlns:a16="http://schemas.microsoft.com/office/drawing/2014/main" id="{6478015B-964E-92EB-8C23-4746E1FA92A9}"/>
              </a:ext>
            </a:extLst>
          </p:cNvPr>
          <p:cNvSpPr txBox="1"/>
          <p:nvPr/>
        </p:nvSpPr>
        <p:spPr>
          <a:xfrm>
            <a:off x="611559" y="980728"/>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Una vez instalado ya podremos ejecutar código Python directamente en Idle </a:t>
            </a:r>
          </a:p>
        </p:txBody>
      </p:sp>
      <p:sp>
        <p:nvSpPr>
          <p:cNvPr id="5" name="5 Rectángulo">
            <a:extLst>
              <a:ext uri="{FF2B5EF4-FFF2-40B4-BE49-F238E27FC236}">
                <a16:creationId xmlns:a16="http://schemas.microsoft.com/office/drawing/2014/main" id="{B0E4F042-11A0-E257-210D-DCE5E74F05E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6 Rectángulo">
            <a:extLst>
              <a:ext uri="{FF2B5EF4-FFF2-40B4-BE49-F238E27FC236}">
                <a16:creationId xmlns:a16="http://schemas.microsoft.com/office/drawing/2014/main" id="{2AB34394-B903-7B74-15E3-FAAB0AB9823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8 Rectángulo">
            <a:extLst>
              <a:ext uri="{FF2B5EF4-FFF2-40B4-BE49-F238E27FC236}">
                <a16:creationId xmlns:a16="http://schemas.microsoft.com/office/drawing/2014/main" id="{BFC49D3A-652F-EA77-8F9B-16410F50D18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10 CuadroTexto">
            <a:extLst>
              <a:ext uri="{FF2B5EF4-FFF2-40B4-BE49-F238E27FC236}">
                <a16:creationId xmlns:a16="http://schemas.microsoft.com/office/drawing/2014/main" id="{1E21E26A-7A9C-54F0-662B-6E87BED79E29}"/>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9" name="21 CuadroTexto">
            <a:extLst>
              <a:ext uri="{FF2B5EF4-FFF2-40B4-BE49-F238E27FC236}">
                <a16:creationId xmlns:a16="http://schemas.microsoft.com/office/drawing/2014/main" id="{3D70CE48-9C60-325F-88CA-9A09E9E35D1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10" name="6 CuadroTexto">
            <a:extLst>
              <a:ext uri="{FF2B5EF4-FFF2-40B4-BE49-F238E27FC236}">
                <a16:creationId xmlns:a16="http://schemas.microsoft.com/office/drawing/2014/main" id="{892B20E1-959C-470A-5EEF-3095092C085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1" name="10 CuadroTexto">
            <a:extLst>
              <a:ext uri="{FF2B5EF4-FFF2-40B4-BE49-F238E27FC236}">
                <a16:creationId xmlns:a16="http://schemas.microsoft.com/office/drawing/2014/main" id="{0297016D-DB61-B07B-03A2-6068799B78B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5" name="Imagen 14" descr="Ventana del editor IDLE Shell">
            <a:extLst>
              <a:ext uri="{FF2B5EF4-FFF2-40B4-BE49-F238E27FC236}">
                <a16:creationId xmlns:a16="http://schemas.microsoft.com/office/drawing/2014/main" id="{D7BD6B25-F33E-6C15-C262-FB73452F921B}"/>
              </a:ext>
            </a:extLst>
          </p:cNvPr>
          <p:cNvPicPr>
            <a:picLocks noChangeAspect="1"/>
          </p:cNvPicPr>
          <p:nvPr/>
        </p:nvPicPr>
        <p:blipFill>
          <a:blip r:embed="rId3"/>
          <a:stretch>
            <a:fillRect/>
          </a:stretch>
        </p:blipFill>
        <p:spPr>
          <a:xfrm>
            <a:off x="630598" y="4055862"/>
            <a:ext cx="7901839" cy="1821410"/>
          </a:xfrm>
          <a:prstGeom prst="rect">
            <a:avLst/>
          </a:prstGeom>
        </p:spPr>
      </p:pic>
    </p:spTree>
    <p:extLst>
      <p:ext uri="{BB962C8B-B14F-4D97-AF65-F5344CB8AC3E}">
        <p14:creationId xmlns:p14="http://schemas.microsoft.com/office/powerpoint/2010/main" val="1880795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ejecución del intérprete Python en la línea de comandos">
            <a:extLst>
              <a:ext uri="{FF2B5EF4-FFF2-40B4-BE49-F238E27FC236}">
                <a16:creationId xmlns:a16="http://schemas.microsoft.com/office/drawing/2014/main" id="{FF7F7DAB-8482-D315-A235-1F2FEBE3A1DD}"/>
              </a:ext>
            </a:extLst>
          </p:cNvPr>
          <p:cNvPicPr>
            <a:picLocks noChangeAspect="1"/>
          </p:cNvPicPr>
          <p:nvPr/>
        </p:nvPicPr>
        <p:blipFill>
          <a:blip r:embed="rId2"/>
          <a:stretch>
            <a:fillRect/>
          </a:stretch>
        </p:blipFill>
        <p:spPr>
          <a:xfrm>
            <a:off x="611560" y="2007190"/>
            <a:ext cx="7920880" cy="1205786"/>
          </a:xfrm>
          <a:prstGeom prst="rect">
            <a:avLst/>
          </a:prstGeom>
        </p:spPr>
      </p:pic>
      <p:sp>
        <p:nvSpPr>
          <p:cNvPr id="4" name="3 CuadroTexto">
            <a:extLst>
              <a:ext uri="{FF2B5EF4-FFF2-40B4-BE49-F238E27FC236}">
                <a16:creationId xmlns:a16="http://schemas.microsoft.com/office/drawing/2014/main" id="{3B29BDCD-E781-1837-8CB1-5D6C03AF2F56}"/>
              </a:ext>
            </a:extLst>
          </p:cNvPr>
          <p:cNvSpPr txBox="1"/>
          <p:nvPr/>
        </p:nvSpPr>
        <p:spPr>
          <a:xfrm>
            <a:off x="611559" y="980728"/>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podemos abrir directamente Python en una terminal ejecutando el comando </a:t>
            </a:r>
            <a:r>
              <a:rPr lang="es-ES" b="1" dirty="0" err="1">
                <a:latin typeface="Arial Nova Cond" panose="020B0604020202020204" pitchFamily="34" charset="0"/>
              </a:rPr>
              <a:t>python</a:t>
            </a:r>
            <a:r>
              <a:rPr lang="es-ES" dirty="0">
                <a:latin typeface="Arial Nova Cond" panose="020B0604020202020204" pitchFamily="34" charset="0"/>
              </a:rPr>
              <a:t> que abre un intérprete interactivo.</a:t>
            </a:r>
          </a:p>
        </p:txBody>
      </p:sp>
      <p:sp>
        <p:nvSpPr>
          <p:cNvPr id="5" name="5 Rectángulo">
            <a:extLst>
              <a:ext uri="{FF2B5EF4-FFF2-40B4-BE49-F238E27FC236}">
                <a16:creationId xmlns:a16="http://schemas.microsoft.com/office/drawing/2014/main" id="{2BA725A4-0FA6-459F-7F04-7D6F065BF8F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6 Rectángulo">
            <a:extLst>
              <a:ext uri="{FF2B5EF4-FFF2-40B4-BE49-F238E27FC236}">
                <a16:creationId xmlns:a16="http://schemas.microsoft.com/office/drawing/2014/main" id="{A0D8DA6D-E8D6-17A2-EF73-91A4186F39F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8 Rectángulo">
            <a:extLst>
              <a:ext uri="{FF2B5EF4-FFF2-40B4-BE49-F238E27FC236}">
                <a16:creationId xmlns:a16="http://schemas.microsoft.com/office/drawing/2014/main" id="{EFD3763E-919B-9557-BE9F-AC467F4EA5A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10 CuadroTexto">
            <a:extLst>
              <a:ext uri="{FF2B5EF4-FFF2-40B4-BE49-F238E27FC236}">
                <a16:creationId xmlns:a16="http://schemas.microsoft.com/office/drawing/2014/main" id="{672F150A-1948-03BF-8090-2F88958DB034}"/>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9" name="21 CuadroTexto">
            <a:extLst>
              <a:ext uri="{FF2B5EF4-FFF2-40B4-BE49-F238E27FC236}">
                <a16:creationId xmlns:a16="http://schemas.microsoft.com/office/drawing/2014/main" id="{49D697BF-123B-2C5E-A56E-3A8CBA2C84A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10" name="6 CuadroTexto">
            <a:extLst>
              <a:ext uri="{FF2B5EF4-FFF2-40B4-BE49-F238E27FC236}">
                <a16:creationId xmlns:a16="http://schemas.microsoft.com/office/drawing/2014/main" id="{0785F65E-3ADF-18DD-33F6-EA8799022FB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1" name="10 CuadroTexto">
            <a:extLst>
              <a:ext uri="{FF2B5EF4-FFF2-40B4-BE49-F238E27FC236}">
                <a16:creationId xmlns:a16="http://schemas.microsoft.com/office/drawing/2014/main" id="{4E28FE91-04DD-C8F5-F06D-08E31383BC6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1912707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657169-F63F-D0EA-D368-A739C293A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559" y="2150629"/>
            <a:ext cx="7920880" cy="3222587"/>
          </a:xfrm>
          <a:prstGeom prst="rect">
            <a:avLst/>
          </a:prstGeom>
        </p:spPr>
      </p:pic>
      <p:sp>
        <p:nvSpPr>
          <p:cNvPr id="4" name="3 CuadroTexto">
            <a:extLst>
              <a:ext uri="{FF2B5EF4-FFF2-40B4-BE49-F238E27FC236}">
                <a16:creationId xmlns:a16="http://schemas.microsoft.com/office/drawing/2014/main" id="{F5B5136C-4C69-F44C-A26F-3707BEBAA474}"/>
              </a:ext>
            </a:extLst>
          </p:cNvPr>
          <p:cNvSpPr txBox="1"/>
          <p:nvPr/>
        </p:nvSpPr>
        <p:spPr>
          <a:xfrm>
            <a:off x="611559" y="980728"/>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programas en Python tienen extensión </a:t>
            </a:r>
            <a:r>
              <a:rPr lang="es-ES" b="1" dirty="0">
                <a:latin typeface="Arial Nova Cond" panose="020B0604020202020204" pitchFamily="34" charset="0"/>
              </a:rPr>
              <a:t>.</a:t>
            </a:r>
            <a:r>
              <a:rPr lang="es-ES" b="1" dirty="0" err="1">
                <a:latin typeface="Arial Nova Cond" panose="020B0604020202020204" pitchFamily="34" charset="0"/>
              </a:rPr>
              <a:t>py</a:t>
            </a:r>
            <a:r>
              <a:rPr lang="es-ES" dirty="0">
                <a:latin typeface="Arial Nova Cond" panose="020B0604020202020204" pitchFamily="34" charset="0"/>
              </a:rPr>
              <a:t> y se pueden ejecutar invocando el programa </a:t>
            </a:r>
            <a:r>
              <a:rPr lang="es-ES" dirty="0" err="1">
                <a:latin typeface="Arial Nova Cond" panose="020B0604020202020204" pitchFamily="34" charset="0"/>
              </a:rPr>
              <a:t>python</a:t>
            </a:r>
            <a:r>
              <a:rPr lang="es-ES" dirty="0">
                <a:latin typeface="Arial Nova Cond" panose="020B0604020202020204" pitchFamily="34" charset="0"/>
              </a:rPr>
              <a:t>.</a:t>
            </a:r>
          </a:p>
        </p:txBody>
      </p:sp>
      <p:sp>
        <p:nvSpPr>
          <p:cNvPr id="5" name="5 Rectángulo">
            <a:extLst>
              <a:ext uri="{FF2B5EF4-FFF2-40B4-BE49-F238E27FC236}">
                <a16:creationId xmlns:a16="http://schemas.microsoft.com/office/drawing/2014/main" id="{F2B94F55-FEE1-BB1A-AC35-1B68A3EC4C01}"/>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6 Rectángulo">
            <a:extLst>
              <a:ext uri="{FF2B5EF4-FFF2-40B4-BE49-F238E27FC236}">
                <a16:creationId xmlns:a16="http://schemas.microsoft.com/office/drawing/2014/main" id="{03A9C721-5EEB-ABDB-5071-5D1C690F88F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8 Rectángulo">
            <a:extLst>
              <a:ext uri="{FF2B5EF4-FFF2-40B4-BE49-F238E27FC236}">
                <a16:creationId xmlns:a16="http://schemas.microsoft.com/office/drawing/2014/main" id="{B85297B0-3B94-F60F-D7D4-563705E3B58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10 CuadroTexto">
            <a:extLst>
              <a:ext uri="{FF2B5EF4-FFF2-40B4-BE49-F238E27FC236}">
                <a16:creationId xmlns:a16="http://schemas.microsoft.com/office/drawing/2014/main" id="{976D521C-9918-2F84-E626-A558432CED34}"/>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9" name="21 CuadroTexto">
            <a:extLst>
              <a:ext uri="{FF2B5EF4-FFF2-40B4-BE49-F238E27FC236}">
                <a16:creationId xmlns:a16="http://schemas.microsoft.com/office/drawing/2014/main" id="{1E7F70C1-7D78-28F0-7D19-F6CCD18D77A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10" name="6 CuadroTexto">
            <a:extLst>
              <a:ext uri="{FF2B5EF4-FFF2-40B4-BE49-F238E27FC236}">
                <a16:creationId xmlns:a16="http://schemas.microsoft.com/office/drawing/2014/main" id="{ACBAADEF-00C3-5D14-891C-418940C1C2F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1" name="10 CuadroTexto">
            <a:extLst>
              <a:ext uri="{FF2B5EF4-FFF2-40B4-BE49-F238E27FC236}">
                <a16:creationId xmlns:a16="http://schemas.microsoft.com/office/drawing/2014/main" id="{69D966CA-1E44-D761-3D53-D766A0CB4EB6}"/>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Tree>
    <p:extLst>
      <p:ext uri="{BB962C8B-B14F-4D97-AF65-F5344CB8AC3E}">
        <p14:creationId xmlns:p14="http://schemas.microsoft.com/office/powerpoint/2010/main" val="416616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a:extLst>
              <a:ext uri="{FF2B5EF4-FFF2-40B4-BE49-F238E27FC236}">
                <a16:creationId xmlns:a16="http://schemas.microsoft.com/office/drawing/2014/main" id="{7DC702D6-977F-E0A3-C220-3CBBAF230B6F}"/>
              </a:ext>
            </a:extLst>
          </p:cNvPr>
          <p:cNvSpPr txBox="1"/>
          <p:nvPr/>
        </p:nvSpPr>
        <p:spPr>
          <a:xfrm>
            <a:off x="611559" y="980728"/>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estamos en un sistema Linux, el ejecutable es </a:t>
            </a:r>
            <a:r>
              <a:rPr lang="es-ES" b="1" dirty="0">
                <a:latin typeface="Arial Nova Cond" panose="020B0604020202020204" pitchFamily="34" charset="0"/>
              </a:rPr>
              <a:t>python3</a:t>
            </a:r>
          </a:p>
        </p:txBody>
      </p:sp>
      <p:sp>
        <p:nvSpPr>
          <p:cNvPr id="5" name="5 Rectángulo">
            <a:extLst>
              <a:ext uri="{FF2B5EF4-FFF2-40B4-BE49-F238E27FC236}">
                <a16:creationId xmlns:a16="http://schemas.microsoft.com/office/drawing/2014/main" id="{52748AA9-2A51-DABA-D5B8-E4B18C263B2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6 Rectángulo">
            <a:extLst>
              <a:ext uri="{FF2B5EF4-FFF2-40B4-BE49-F238E27FC236}">
                <a16:creationId xmlns:a16="http://schemas.microsoft.com/office/drawing/2014/main" id="{61042E13-DF35-0198-5ADE-661C8D98BC5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8 Rectángulo">
            <a:extLst>
              <a:ext uri="{FF2B5EF4-FFF2-40B4-BE49-F238E27FC236}">
                <a16:creationId xmlns:a16="http://schemas.microsoft.com/office/drawing/2014/main" id="{1A3F9C84-E821-D563-6CB5-B2EABFF81960}"/>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10 CuadroTexto">
            <a:extLst>
              <a:ext uri="{FF2B5EF4-FFF2-40B4-BE49-F238E27FC236}">
                <a16:creationId xmlns:a16="http://schemas.microsoft.com/office/drawing/2014/main" id="{F71D886C-F302-2562-2EDA-AC81665703D0}"/>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9" name="21 CuadroTexto">
            <a:extLst>
              <a:ext uri="{FF2B5EF4-FFF2-40B4-BE49-F238E27FC236}">
                <a16:creationId xmlns:a16="http://schemas.microsoft.com/office/drawing/2014/main" id="{5C3A8C93-CF70-803B-1481-D68333FE9F9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10" name="6 CuadroTexto">
            <a:extLst>
              <a:ext uri="{FF2B5EF4-FFF2-40B4-BE49-F238E27FC236}">
                <a16:creationId xmlns:a16="http://schemas.microsoft.com/office/drawing/2014/main" id="{AEF8F8CD-D8F6-560C-DAF6-8852DE4EBE4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1" name="10 CuadroTexto">
            <a:extLst>
              <a:ext uri="{FF2B5EF4-FFF2-40B4-BE49-F238E27FC236}">
                <a16:creationId xmlns:a16="http://schemas.microsoft.com/office/drawing/2014/main" id="{648BBAB3-95AF-D6C1-D6C4-C83B0846976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grpSp>
        <p:nvGrpSpPr>
          <p:cNvPr id="17" name="Grupo 16" descr="Captura con ejemplo de ejecución de programa Python en Linux">
            <a:extLst>
              <a:ext uri="{FF2B5EF4-FFF2-40B4-BE49-F238E27FC236}">
                <a16:creationId xmlns:a16="http://schemas.microsoft.com/office/drawing/2014/main" id="{4A96FC67-5EA4-3DD8-C096-35057A7930C7}"/>
              </a:ext>
            </a:extLst>
          </p:cNvPr>
          <p:cNvGrpSpPr/>
          <p:nvPr/>
        </p:nvGrpSpPr>
        <p:grpSpPr>
          <a:xfrm>
            <a:off x="787721" y="1833225"/>
            <a:ext cx="7568556" cy="2784865"/>
            <a:chOff x="1115616" y="1796263"/>
            <a:chExt cx="6785761" cy="2496834"/>
          </a:xfrm>
        </p:grpSpPr>
        <p:sp>
          <p:nvSpPr>
            <p:cNvPr id="16" name="Rectángulo 15">
              <a:extLst>
                <a:ext uri="{FF2B5EF4-FFF2-40B4-BE49-F238E27FC236}">
                  <a16:creationId xmlns:a16="http://schemas.microsoft.com/office/drawing/2014/main" id="{588EC546-8352-E5D4-B95A-DFFA34823245}"/>
                </a:ext>
              </a:extLst>
            </p:cNvPr>
            <p:cNvSpPr/>
            <p:nvPr/>
          </p:nvSpPr>
          <p:spPr>
            <a:xfrm>
              <a:off x="1115616" y="1796263"/>
              <a:ext cx="6775300" cy="7686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D4EE1312-25A1-80E7-5FD5-089094E7072C}"/>
                </a:ext>
              </a:extLst>
            </p:cNvPr>
            <p:cNvPicPr>
              <a:picLocks noChangeAspect="1"/>
            </p:cNvPicPr>
            <p:nvPr/>
          </p:nvPicPr>
          <p:blipFill>
            <a:blip r:embed="rId2"/>
            <a:stretch>
              <a:fillRect/>
            </a:stretch>
          </p:blipFill>
          <p:spPr>
            <a:xfrm>
              <a:off x="1115616" y="1796263"/>
              <a:ext cx="4828875" cy="768641"/>
            </a:xfrm>
            <a:prstGeom prst="rect">
              <a:avLst/>
            </a:prstGeom>
          </p:spPr>
        </p:pic>
        <p:pic>
          <p:nvPicPr>
            <p:cNvPr id="15" name="Imagen 14">
              <a:extLst>
                <a:ext uri="{FF2B5EF4-FFF2-40B4-BE49-F238E27FC236}">
                  <a16:creationId xmlns:a16="http://schemas.microsoft.com/office/drawing/2014/main" id="{3F478B12-D6EB-A9CD-ECAB-C30A732EBD1A}"/>
                </a:ext>
              </a:extLst>
            </p:cNvPr>
            <p:cNvPicPr>
              <a:picLocks noChangeAspect="1"/>
            </p:cNvPicPr>
            <p:nvPr/>
          </p:nvPicPr>
          <p:blipFill>
            <a:blip r:embed="rId3"/>
            <a:stretch>
              <a:fillRect/>
            </a:stretch>
          </p:blipFill>
          <p:spPr>
            <a:xfrm>
              <a:off x="1115616" y="2823157"/>
              <a:ext cx="6785761" cy="1469940"/>
            </a:xfrm>
            <a:prstGeom prst="rect">
              <a:avLst/>
            </a:prstGeom>
          </p:spPr>
        </p:pic>
      </p:grpSp>
    </p:spTree>
    <p:extLst>
      <p:ext uri="{BB962C8B-B14F-4D97-AF65-F5344CB8AC3E}">
        <p14:creationId xmlns:p14="http://schemas.microsoft.com/office/powerpoint/2010/main" val="3399694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7F2CBB1-3D53-CE10-8690-3B0D2072F41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559" y="3582436"/>
            <a:ext cx="6920034" cy="2663820"/>
          </a:xfrm>
          <a:prstGeom prst="rect">
            <a:avLst/>
          </a:prstGeom>
        </p:spPr>
      </p:pic>
      <p:sp>
        <p:nvSpPr>
          <p:cNvPr id="6" name="3 CuadroTexto">
            <a:extLst>
              <a:ext uri="{FF2B5EF4-FFF2-40B4-BE49-F238E27FC236}">
                <a16:creationId xmlns:a16="http://schemas.microsoft.com/office/drawing/2014/main" id="{6268FFAD-84E0-B182-EF5E-97D0C9705B77}"/>
              </a:ext>
            </a:extLst>
          </p:cNvPr>
          <p:cNvSpPr txBox="1"/>
          <p:nvPr/>
        </p:nvSpPr>
        <p:spPr>
          <a:xfrm>
            <a:off x="611559" y="980728"/>
            <a:ext cx="792088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Linux también podemos hacer el script ejecutable mediante el </a:t>
            </a:r>
            <a:r>
              <a:rPr lang="es-ES" b="1" dirty="0" err="1">
                <a:latin typeface="Arial Nova Cond" panose="020B0604020202020204" pitchFamily="34" charset="0"/>
              </a:rPr>
              <a:t>shebang</a:t>
            </a:r>
            <a:r>
              <a:rPr lang="es-ES" dirty="0">
                <a:latin typeface="Arial Nova Cond" panose="020B0604020202020204" pitchFamily="34" charset="0"/>
              </a:rPr>
              <a:t> (</a:t>
            </a:r>
            <a:r>
              <a:rPr lang="es-ES" dirty="0">
                <a:latin typeface="Arial Nova Cond" panose="020B0604020202020204" pitchFamily="34" charset="0"/>
                <a:hlinkClick r:id="rId3"/>
              </a:rPr>
              <a:t>https://realpython.com/python-shebang/</a:t>
            </a:r>
            <a:r>
              <a:rPr lang="es-ES" dirty="0">
                <a:latin typeface="Arial Nova Cond" panose="020B0604020202020204" pitchFamily="34" charset="0"/>
              </a:rPr>
              <a:t>). Esto es un tipo especial de comentario que se pone en la primera línea del fichero y le indica al sistema dónde encontrar el intérprete para el resto del fichero.</a:t>
            </a:r>
          </a:p>
          <a:p>
            <a:pPr algn="just">
              <a:lnSpc>
                <a:spcPct val="114000"/>
              </a:lnSpc>
              <a:spcAft>
                <a:spcPts val="600"/>
              </a:spcAft>
            </a:pPr>
            <a:r>
              <a:rPr lang="es-ES" dirty="0">
                <a:latin typeface="Arial Nova Cond" panose="020B0604020202020204" pitchFamily="34" charset="0"/>
              </a:rPr>
              <a:t>Hay que acordarse también de asignarle permisos de ejecución.</a:t>
            </a:r>
          </a:p>
        </p:txBody>
      </p:sp>
      <p:sp>
        <p:nvSpPr>
          <p:cNvPr id="7" name="5 Rectángulo">
            <a:extLst>
              <a:ext uri="{FF2B5EF4-FFF2-40B4-BE49-F238E27FC236}">
                <a16:creationId xmlns:a16="http://schemas.microsoft.com/office/drawing/2014/main" id="{E0731056-47F3-D322-E059-52498477D36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6 Rectángulo">
            <a:extLst>
              <a:ext uri="{FF2B5EF4-FFF2-40B4-BE49-F238E27FC236}">
                <a16:creationId xmlns:a16="http://schemas.microsoft.com/office/drawing/2014/main" id="{911FCD43-059C-FE2C-CC67-B68D876E9CA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a:extLst>
              <a:ext uri="{FF2B5EF4-FFF2-40B4-BE49-F238E27FC236}">
                <a16:creationId xmlns:a16="http://schemas.microsoft.com/office/drawing/2014/main" id="{E8DF4F9E-0C64-34E8-272B-8CD28D8D92D5}"/>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10 CuadroTexto">
            <a:extLst>
              <a:ext uri="{FF2B5EF4-FFF2-40B4-BE49-F238E27FC236}">
                <a16:creationId xmlns:a16="http://schemas.microsoft.com/office/drawing/2014/main" id="{46F97859-E110-F2C0-53EB-3F661485521F}"/>
              </a:ext>
              <a:ext uri="{C183D7F6-B498-43B3-948B-1728B52AA6E4}">
                <adec:decorative xmlns:adec="http://schemas.microsoft.com/office/drawing/2017/decorative" val="1"/>
              </a:ext>
            </a:extLst>
          </p:cNvPr>
          <p:cNvSpPr txBox="1"/>
          <p:nvPr/>
        </p:nvSpPr>
        <p:spPr>
          <a:xfrm>
            <a:off x="1043608" y="7820"/>
            <a:ext cx="398051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INSTALACIÓN DE PYTHON</a:t>
            </a:r>
          </a:p>
        </p:txBody>
      </p:sp>
      <p:sp>
        <p:nvSpPr>
          <p:cNvPr id="11" name="21 CuadroTexto">
            <a:extLst>
              <a:ext uri="{FF2B5EF4-FFF2-40B4-BE49-F238E27FC236}">
                <a16:creationId xmlns:a16="http://schemas.microsoft.com/office/drawing/2014/main" id="{AB9FAB42-85B7-04A2-4252-F52848A9667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INSTALACIÓN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12" name="6 CuadroTexto">
            <a:extLst>
              <a:ext uri="{FF2B5EF4-FFF2-40B4-BE49-F238E27FC236}">
                <a16:creationId xmlns:a16="http://schemas.microsoft.com/office/drawing/2014/main" id="{92942A49-7BAD-9B3B-680F-DC5DACA6814C}"/>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3" name="10 CuadroTexto">
            <a:extLst>
              <a:ext uri="{FF2B5EF4-FFF2-40B4-BE49-F238E27FC236}">
                <a16:creationId xmlns:a16="http://schemas.microsoft.com/office/drawing/2014/main" id="{CB24C4DF-875C-FB20-6DB5-C01C18A26D4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4" name="Imagen 13" descr="#!/usr/bin/python3&#10;&#10;print(&quot;hola mundo&quot;)">
            <a:extLst>
              <a:ext uri="{FF2B5EF4-FFF2-40B4-BE49-F238E27FC236}">
                <a16:creationId xmlns:a16="http://schemas.microsoft.com/office/drawing/2014/main" id="{43298B7C-F90D-3ABD-B119-1F39AB86D010}"/>
              </a:ext>
            </a:extLst>
          </p:cNvPr>
          <p:cNvPicPr>
            <a:picLocks noChangeAspect="1"/>
          </p:cNvPicPr>
          <p:nvPr/>
        </p:nvPicPr>
        <p:blipFill rotWithShape="1">
          <a:blip r:embed="rId4"/>
          <a:srcRect r="37176"/>
          <a:stretch/>
        </p:blipFill>
        <p:spPr>
          <a:xfrm>
            <a:off x="5006834" y="3068960"/>
            <a:ext cx="3456778" cy="1410384"/>
          </a:xfrm>
          <a:prstGeom prst="rect">
            <a:avLst/>
          </a:prstGeom>
        </p:spPr>
      </p:pic>
    </p:spTree>
    <p:extLst>
      <p:ext uri="{BB962C8B-B14F-4D97-AF65-F5344CB8AC3E}">
        <p14:creationId xmlns:p14="http://schemas.microsoft.com/office/powerpoint/2010/main" val="1944848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88F40F-A19B-E71A-2358-0644483F6476}"/>
              </a:ext>
            </a:extLst>
          </p:cNvPr>
          <p:cNvSpPr txBox="1"/>
          <p:nvPr/>
        </p:nvSpPr>
        <p:spPr>
          <a:xfrm>
            <a:off x="2286000" y="3244334"/>
            <a:ext cx="4572000" cy="369332"/>
          </a:xfrm>
          <a:prstGeom prst="rect">
            <a:avLst/>
          </a:prstGeom>
          <a:noFill/>
        </p:spPr>
        <p:txBody>
          <a:bodyPr wrap="square">
            <a:spAutoFit/>
          </a:bodyPr>
          <a:lstStyle/>
          <a:p>
            <a:r>
              <a:rPr lang="es-ES" dirty="0"/>
              <a:t>https://docs.python.org/es/3/tutorial/</a:t>
            </a:r>
          </a:p>
        </p:txBody>
      </p:sp>
    </p:spTree>
    <p:extLst>
      <p:ext uri="{BB962C8B-B14F-4D97-AF65-F5344CB8AC3E}">
        <p14:creationId xmlns:p14="http://schemas.microsoft.com/office/powerpoint/2010/main" val="1593575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Rectángulo">
            <a:extLst>
              <a:ext uri="{FF2B5EF4-FFF2-40B4-BE49-F238E27FC236}">
                <a16:creationId xmlns:a16="http://schemas.microsoft.com/office/drawing/2014/main" id="{A00D0484-9075-7C4B-B745-DEB032615E36}"/>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9AFDB932-36B0-7E58-702E-AEFEC727C890}"/>
              </a:ext>
            </a:extLst>
          </p:cNvPr>
          <p:cNvSpPr txBox="1"/>
          <p:nvPr/>
        </p:nvSpPr>
        <p:spPr>
          <a:xfrm>
            <a:off x="268190" y="4581128"/>
            <a:ext cx="4303809" cy="2169825"/>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CONTROL DE FLUJO DEL PROGRAMA</a:t>
            </a:r>
          </a:p>
        </p:txBody>
      </p:sp>
      <p:pic>
        <p:nvPicPr>
          <p:cNvPr id="5" name="Imagen 4">
            <a:extLst>
              <a:ext uri="{FF2B5EF4-FFF2-40B4-BE49-F238E27FC236}">
                <a16:creationId xmlns:a16="http://schemas.microsoft.com/office/drawing/2014/main" id="{A6BFFEA3-D0CA-FB5A-152F-9C43148136CC}"/>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6" name="1 CuadroTexto">
            <a:extLst>
              <a:ext uri="{FF2B5EF4-FFF2-40B4-BE49-F238E27FC236}">
                <a16:creationId xmlns:a16="http://schemas.microsoft.com/office/drawing/2014/main" id="{A0434177-1ACA-B194-BCB1-B0245FC5B4B9}"/>
              </a:ext>
            </a:extLst>
          </p:cNvPr>
          <p:cNvSpPr txBox="1"/>
          <p:nvPr/>
        </p:nvSpPr>
        <p:spPr>
          <a:xfrm>
            <a:off x="268191" y="272642"/>
            <a:ext cx="1335622"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3</a:t>
            </a:r>
          </a:p>
        </p:txBody>
      </p:sp>
    </p:spTree>
    <p:extLst>
      <p:ext uri="{BB962C8B-B14F-4D97-AF65-F5344CB8AC3E}">
        <p14:creationId xmlns:p14="http://schemas.microsoft.com/office/powerpoint/2010/main" val="257527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4F52C1D-699D-6C02-1370-8DDD8B16573F}"/>
              </a:ext>
              <a:ext uri="{C183D7F6-B498-43B3-948B-1728B52AA6E4}">
                <adec:decorative xmlns:adec="http://schemas.microsoft.com/office/drawing/2017/decorative" val="1"/>
              </a:ext>
            </a:extLst>
          </p:cNvPr>
          <p:cNvSpPr/>
          <p:nvPr/>
        </p:nvSpPr>
        <p:spPr>
          <a:xfrm>
            <a:off x="7475754" y="0"/>
            <a:ext cx="1668246" cy="6858000"/>
          </a:xfrm>
          <a:prstGeom prst="rect">
            <a:avLst/>
          </a:prstGeom>
          <a:solidFill>
            <a:srgbClr val="363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2 Rectángulo">
            <a:extLst>
              <a:ext uri="{FF2B5EF4-FFF2-40B4-BE49-F238E27FC236}">
                <a16:creationId xmlns:a16="http://schemas.microsoft.com/office/drawing/2014/main" id="{99D6A242-A86D-71D3-F1DF-77512470FBDC}"/>
              </a:ext>
              <a:ext uri="{C183D7F6-B498-43B3-948B-1728B52AA6E4}">
                <adec:decorative xmlns:adec="http://schemas.microsoft.com/office/drawing/2017/decorative" val="1"/>
              </a:ext>
            </a:extLst>
          </p:cNvPr>
          <p:cNvSpPr/>
          <p:nvPr/>
        </p:nvSpPr>
        <p:spPr>
          <a:xfrm>
            <a:off x="-28558" y="0"/>
            <a:ext cx="7624894"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B5893D16-115D-D0CD-A6BD-D548A2200D7F}"/>
              </a:ext>
            </a:extLst>
          </p:cNvPr>
          <p:cNvSpPr txBox="1"/>
          <p:nvPr/>
        </p:nvSpPr>
        <p:spPr>
          <a:xfrm>
            <a:off x="323528" y="476672"/>
            <a:ext cx="5095898" cy="584775"/>
          </a:xfrm>
          <a:prstGeom prst="rect">
            <a:avLst/>
          </a:prstGeom>
          <a:noFill/>
        </p:spPr>
        <p:txBody>
          <a:bodyPr wrap="square" rtlCol="0">
            <a:spAutoFit/>
          </a:bodyPr>
          <a:lstStyle/>
          <a:p>
            <a:pPr>
              <a:spcBef>
                <a:spcPts val="1200"/>
              </a:spcBef>
            </a:pPr>
            <a:r>
              <a:rPr lang="es-ES" sz="3200" b="1" dirty="0">
                <a:solidFill>
                  <a:schemeClr val="accent2">
                    <a:lumMod val="75000"/>
                  </a:schemeClr>
                </a:solidFill>
                <a:latin typeface="Univers Condensed" panose="020B0604020202020204" pitchFamily="34" charset="0"/>
              </a:rPr>
              <a:t>ÍNDICE</a:t>
            </a:r>
          </a:p>
        </p:txBody>
      </p:sp>
      <p:sp>
        <p:nvSpPr>
          <p:cNvPr id="9" name="CuadroTexto 8">
            <a:extLst>
              <a:ext uri="{FF2B5EF4-FFF2-40B4-BE49-F238E27FC236}">
                <a16:creationId xmlns:a16="http://schemas.microsoft.com/office/drawing/2014/main" id="{5860BE32-A80F-6986-1305-47BB718AB2EC}"/>
              </a:ext>
            </a:extLst>
          </p:cNvPr>
          <p:cNvSpPr txBox="1"/>
          <p:nvPr/>
        </p:nvSpPr>
        <p:spPr>
          <a:xfrm>
            <a:off x="556222" y="1330310"/>
            <a:ext cx="6536058" cy="2323713"/>
          </a:xfrm>
          <a:prstGeom prst="rect">
            <a:avLst/>
          </a:prstGeom>
          <a:noFill/>
        </p:spPr>
        <p:txBody>
          <a:bodyPr wrap="square" rtlCol="0">
            <a:spAutoFit/>
          </a:bodyPr>
          <a:lstStyle/>
          <a:p>
            <a:pPr>
              <a:spcBef>
                <a:spcPts val="1200"/>
              </a:spcBef>
            </a:pPr>
            <a:r>
              <a:rPr lang="es-ES" sz="2100" dirty="0">
                <a:solidFill>
                  <a:schemeClr val="accent2">
                    <a:lumMod val="75000"/>
                  </a:schemeClr>
                </a:solidFill>
                <a:latin typeface="Univers Condensed" panose="020B0604020202020204" pitchFamily="34" charset="0"/>
              </a:rPr>
              <a:t>1.- </a:t>
            </a:r>
            <a:r>
              <a:rPr lang="es-ES" sz="2100" dirty="0">
                <a:solidFill>
                  <a:schemeClr val="bg1"/>
                </a:solidFill>
                <a:latin typeface="Univers Condensed" panose="020B0604020202020204" pitchFamily="34" charset="0"/>
              </a:rPr>
              <a:t>Introducción a Python</a:t>
            </a:r>
          </a:p>
          <a:p>
            <a:pPr>
              <a:spcBef>
                <a:spcPts val="1200"/>
              </a:spcBef>
            </a:pPr>
            <a:r>
              <a:rPr lang="es-ES" sz="2100" dirty="0">
                <a:solidFill>
                  <a:schemeClr val="accent2">
                    <a:lumMod val="75000"/>
                  </a:schemeClr>
                </a:solidFill>
                <a:latin typeface="Univers Condensed" panose="020B0604020202020204" pitchFamily="34" charset="0"/>
              </a:rPr>
              <a:t>2.- </a:t>
            </a:r>
            <a:r>
              <a:rPr lang="es-ES" sz="2100" dirty="0">
                <a:solidFill>
                  <a:schemeClr val="bg1"/>
                </a:solidFill>
                <a:latin typeface="Univers Condensed" panose="020B0604020202020204" pitchFamily="34" charset="0"/>
              </a:rPr>
              <a:t>Instalación del intérprete Python</a:t>
            </a:r>
          </a:p>
          <a:p>
            <a:pPr>
              <a:spcBef>
                <a:spcPts val="1200"/>
              </a:spcBef>
            </a:pPr>
            <a:r>
              <a:rPr lang="es-ES" sz="2100" dirty="0">
                <a:solidFill>
                  <a:schemeClr val="accent2">
                    <a:lumMod val="75000"/>
                  </a:schemeClr>
                </a:solidFill>
                <a:latin typeface="Univers Condensed" panose="020B0604020202020204" pitchFamily="34" charset="0"/>
              </a:rPr>
              <a:t>3.- </a:t>
            </a:r>
            <a:r>
              <a:rPr lang="es-ES" sz="2100" dirty="0">
                <a:solidFill>
                  <a:schemeClr val="bg1"/>
                </a:solidFill>
                <a:latin typeface="Univers Condensed" panose="020B0604020202020204" pitchFamily="34" charset="0"/>
              </a:rPr>
              <a:t>Tipos de datos</a:t>
            </a:r>
          </a:p>
          <a:p>
            <a:pPr>
              <a:spcBef>
                <a:spcPts val="1200"/>
              </a:spcBef>
            </a:pPr>
            <a:r>
              <a:rPr lang="es-ES" sz="2100" dirty="0">
                <a:solidFill>
                  <a:schemeClr val="accent2">
                    <a:lumMod val="75000"/>
                  </a:schemeClr>
                </a:solidFill>
                <a:latin typeface="Univers Condensed" panose="020B0604020202020204" pitchFamily="34" charset="0"/>
              </a:rPr>
              <a:t>4.- </a:t>
            </a:r>
            <a:r>
              <a:rPr lang="es-ES" sz="2100" dirty="0">
                <a:solidFill>
                  <a:schemeClr val="bg1"/>
                </a:solidFill>
                <a:latin typeface="Univers Condensed" panose="020B0604020202020204" pitchFamily="34" charset="0"/>
              </a:rPr>
              <a:t>Control de flujo del programa</a:t>
            </a:r>
          </a:p>
          <a:p>
            <a:pPr>
              <a:spcBef>
                <a:spcPts val="1200"/>
              </a:spcBef>
            </a:pPr>
            <a:r>
              <a:rPr lang="es-ES" sz="2100" dirty="0">
                <a:solidFill>
                  <a:schemeClr val="accent2">
                    <a:lumMod val="75000"/>
                  </a:schemeClr>
                </a:solidFill>
                <a:latin typeface="Univers Condensed" panose="020B0604020202020204" pitchFamily="34" charset="0"/>
              </a:rPr>
              <a:t>5.- </a:t>
            </a:r>
            <a:r>
              <a:rPr lang="es-ES" sz="2100" dirty="0">
                <a:solidFill>
                  <a:schemeClr val="bg1"/>
                </a:solidFill>
                <a:latin typeface="Univers Condensed" panose="020B0604020202020204" pitchFamily="34" charset="0"/>
              </a:rPr>
              <a:t>Funciones</a:t>
            </a:r>
          </a:p>
        </p:txBody>
      </p:sp>
      <p:sp>
        <p:nvSpPr>
          <p:cNvPr id="13" name="Rectángulo 12">
            <a:extLst>
              <a:ext uri="{FF2B5EF4-FFF2-40B4-BE49-F238E27FC236}">
                <a16:creationId xmlns:a16="http://schemas.microsoft.com/office/drawing/2014/main" id="{D77E9B63-8C28-2EEB-54B4-34FF7DC71715}"/>
              </a:ext>
              <a:ext uri="{C183D7F6-B498-43B3-948B-1728B52AA6E4}">
                <adec:decorative xmlns:adec="http://schemas.microsoft.com/office/drawing/2017/decorative" val="1"/>
              </a:ext>
            </a:extLst>
          </p:cNvPr>
          <p:cNvSpPr/>
          <p:nvPr/>
        </p:nvSpPr>
        <p:spPr>
          <a:xfrm>
            <a:off x="395536" y="980728"/>
            <a:ext cx="684076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97462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1134210" y="2690335"/>
            <a:ext cx="6875600"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CONDICIONAL IF</a:t>
            </a:r>
          </a:p>
        </p:txBody>
      </p:sp>
    </p:spTree>
    <p:extLst>
      <p:ext uri="{BB962C8B-B14F-4D97-AF65-F5344CB8AC3E}">
        <p14:creationId xmlns:p14="http://schemas.microsoft.com/office/powerpoint/2010/main" val="978960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B6765EF0-EBC7-901E-165E-16E898A8360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491AF1F-3D93-0C1A-DB24-E74926CF6CA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552E0F6B-46E7-7C43-58A5-675614C06113}"/>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4F4CA2C-FC6B-0882-0712-A3121125088B}"/>
              </a:ext>
              <a:ext uri="{C183D7F6-B498-43B3-948B-1728B52AA6E4}">
                <adec:decorative xmlns:adec="http://schemas.microsoft.com/office/drawing/2017/decorative" val="1"/>
              </a:ext>
            </a:extLst>
          </p:cNvPr>
          <p:cNvSpPr txBox="1"/>
          <p:nvPr/>
        </p:nvSpPr>
        <p:spPr>
          <a:xfrm>
            <a:off x="1043608" y="7820"/>
            <a:ext cx="535165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IF</a:t>
            </a:r>
          </a:p>
        </p:txBody>
      </p:sp>
      <p:sp>
        <p:nvSpPr>
          <p:cNvPr id="6" name="21 CuadroTexto">
            <a:extLst>
              <a:ext uri="{FF2B5EF4-FFF2-40B4-BE49-F238E27FC236}">
                <a16:creationId xmlns:a16="http://schemas.microsoft.com/office/drawing/2014/main" id="{751AA511-39CA-880E-05D2-856148074BF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IF</a:t>
            </a:r>
          </a:p>
        </p:txBody>
      </p:sp>
      <p:sp>
        <p:nvSpPr>
          <p:cNvPr id="7" name="6 CuadroTexto">
            <a:extLst>
              <a:ext uri="{FF2B5EF4-FFF2-40B4-BE49-F238E27FC236}">
                <a16:creationId xmlns:a16="http://schemas.microsoft.com/office/drawing/2014/main" id="{3AC4A5E8-C858-BC80-403D-AC9D214E064C}"/>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FC9409C4-57BB-82A0-2C7E-03A1723C066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D6F74FD8-1534-A9CC-4AA3-4D8DD8041ED6}"/>
              </a:ext>
            </a:extLst>
          </p:cNvPr>
          <p:cNvSpPr txBox="1"/>
          <p:nvPr/>
        </p:nvSpPr>
        <p:spPr>
          <a:xfrm>
            <a:off x="611559" y="887234"/>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sentencia </a:t>
            </a:r>
            <a:r>
              <a:rPr lang="es-ES" b="1" dirty="0" err="1">
                <a:latin typeface="Arial Nova Cond" panose="020B0604020202020204" pitchFamily="34" charset="0"/>
              </a:rPr>
              <a:t>if</a:t>
            </a:r>
            <a:r>
              <a:rPr lang="es-ES" dirty="0">
                <a:latin typeface="Arial Nova Cond" panose="020B0604020202020204" pitchFamily="34" charset="0"/>
              </a:rPr>
              <a:t> evalúa una expresión y en función de su valor ejecuta un bloque de código.</a:t>
            </a:r>
          </a:p>
          <a:p>
            <a:pPr algn="just">
              <a:lnSpc>
                <a:spcPct val="114000"/>
              </a:lnSpc>
              <a:spcAft>
                <a:spcPts val="600"/>
              </a:spcAft>
            </a:pPr>
            <a:r>
              <a:rPr lang="es-ES" dirty="0">
                <a:latin typeface="Arial Nova Cond" panose="020B0604020202020204" pitchFamily="34" charset="0"/>
              </a:rPr>
              <a:t>Python determina los bloques de código mediante el </a:t>
            </a:r>
            <a:r>
              <a:rPr lang="es-ES" b="1" dirty="0" err="1">
                <a:latin typeface="Arial Nova Cond" panose="020B0604020202020204" pitchFamily="34" charset="0"/>
              </a:rPr>
              <a:t>indentado</a:t>
            </a:r>
            <a:r>
              <a:rPr lang="es-ES" dirty="0">
                <a:latin typeface="Arial Nova Cond" panose="020B0604020202020204" pitchFamily="34" charset="0"/>
              </a:rPr>
              <a:t>. </a:t>
            </a:r>
          </a:p>
        </p:txBody>
      </p:sp>
      <p:pic>
        <p:nvPicPr>
          <p:cNvPr id="11" name="Imagen 10" descr="saludar = True&#10;if ( saludar ):&#10;   nombre = &quot;Victor&quot;&#10;   print( f&quot;Hola {nombre}&quot; )&#10;print(&quot;Adios&quot;)">
            <a:extLst>
              <a:ext uri="{FF2B5EF4-FFF2-40B4-BE49-F238E27FC236}">
                <a16:creationId xmlns:a16="http://schemas.microsoft.com/office/drawing/2014/main" id="{6B5F71F6-8B08-8AE9-B175-64ED4EC1BCC0}"/>
              </a:ext>
            </a:extLst>
          </p:cNvPr>
          <p:cNvPicPr>
            <a:picLocks noChangeAspect="1"/>
          </p:cNvPicPr>
          <p:nvPr/>
        </p:nvPicPr>
        <p:blipFill>
          <a:blip r:embed="rId2"/>
          <a:srcRect r="38140"/>
          <a:stretch/>
        </p:blipFill>
        <p:spPr>
          <a:xfrm>
            <a:off x="488503" y="2884041"/>
            <a:ext cx="8043935" cy="2129135"/>
          </a:xfrm>
          <a:prstGeom prst="rect">
            <a:avLst/>
          </a:prstGeom>
        </p:spPr>
      </p:pic>
      <p:cxnSp>
        <p:nvCxnSpPr>
          <p:cNvPr id="14" name="Conector recto de flecha 13">
            <a:extLst>
              <a:ext uri="{FF2B5EF4-FFF2-40B4-BE49-F238E27FC236}">
                <a16:creationId xmlns:a16="http://schemas.microsoft.com/office/drawing/2014/main" id="{2EC9026D-2ED8-0CCD-D751-178B265BAE91}"/>
              </a:ext>
              <a:ext uri="{C183D7F6-B498-43B3-948B-1728B52AA6E4}">
                <adec:decorative xmlns:adec="http://schemas.microsoft.com/office/drawing/2017/decorative" val="1"/>
              </a:ext>
            </a:extLst>
          </p:cNvPr>
          <p:cNvCxnSpPr>
            <a:cxnSpLocks/>
          </p:cNvCxnSpPr>
          <p:nvPr/>
        </p:nvCxnSpPr>
        <p:spPr>
          <a:xfrm flipH="1">
            <a:off x="2161624" y="2724349"/>
            <a:ext cx="3202464" cy="704651"/>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3 CuadroTexto">
            <a:extLst>
              <a:ext uri="{FF2B5EF4-FFF2-40B4-BE49-F238E27FC236}">
                <a16:creationId xmlns:a16="http://schemas.microsoft.com/office/drawing/2014/main" id="{34C63A57-5FFD-D3D0-1D42-AA67D8CC27CF}"/>
              </a:ext>
            </a:extLst>
          </p:cNvPr>
          <p:cNvSpPr txBox="1"/>
          <p:nvPr/>
        </p:nvSpPr>
        <p:spPr>
          <a:xfrm>
            <a:off x="5110168" y="2320232"/>
            <a:ext cx="1872208"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Observa que al final de la línea del </a:t>
            </a:r>
            <a:r>
              <a:rPr lang="es-ES" sz="1400" b="1" dirty="0" err="1">
                <a:latin typeface="Arial Nova Cond" panose="020B0604020202020204" pitchFamily="34" charset="0"/>
              </a:rPr>
              <a:t>if</a:t>
            </a:r>
            <a:r>
              <a:rPr lang="es-ES" sz="1400" dirty="0">
                <a:latin typeface="Arial Nova Cond" panose="020B0604020202020204" pitchFamily="34" charset="0"/>
              </a:rPr>
              <a:t> se pone el carácter dos puntos</a:t>
            </a:r>
          </a:p>
        </p:txBody>
      </p:sp>
      <p:cxnSp>
        <p:nvCxnSpPr>
          <p:cNvPr id="18" name="Conector recto de flecha 17">
            <a:extLst>
              <a:ext uri="{FF2B5EF4-FFF2-40B4-BE49-F238E27FC236}">
                <a16:creationId xmlns:a16="http://schemas.microsoft.com/office/drawing/2014/main" id="{F62E0F1C-CA18-875A-6AEC-17C4C9F06955}"/>
              </a:ext>
              <a:ext uri="{C183D7F6-B498-43B3-948B-1728B52AA6E4}">
                <adec:decorative xmlns:adec="http://schemas.microsoft.com/office/drawing/2017/decorative" val="1"/>
              </a:ext>
            </a:extLst>
          </p:cNvPr>
          <p:cNvCxnSpPr>
            <a:cxnSpLocks/>
          </p:cNvCxnSpPr>
          <p:nvPr/>
        </p:nvCxnSpPr>
        <p:spPr>
          <a:xfrm flipH="1" flipV="1">
            <a:off x="3707904" y="3933056"/>
            <a:ext cx="2053446" cy="25032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3 CuadroTexto">
            <a:extLst>
              <a:ext uri="{FF2B5EF4-FFF2-40B4-BE49-F238E27FC236}">
                <a16:creationId xmlns:a16="http://schemas.microsoft.com/office/drawing/2014/main" id="{BAD90BDB-FB7B-70A7-5BF0-4827758F43A1}"/>
              </a:ext>
            </a:extLst>
          </p:cNvPr>
          <p:cNvSpPr txBox="1"/>
          <p:nvPr/>
        </p:nvSpPr>
        <p:spPr>
          <a:xfrm>
            <a:off x="5761349" y="3779265"/>
            <a:ext cx="2771089"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Estas dos líneas tienen el mismo </a:t>
            </a:r>
            <a:r>
              <a:rPr lang="es-ES" sz="1400" dirty="0" err="1">
                <a:latin typeface="Arial Nova Cond" panose="020B0604020202020204" pitchFamily="34" charset="0"/>
              </a:rPr>
              <a:t>indentado</a:t>
            </a:r>
            <a:r>
              <a:rPr lang="es-ES" sz="1400" dirty="0">
                <a:latin typeface="Arial Nova Cond" panose="020B0604020202020204" pitchFamily="34" charset="0"/>
              </a:rPr>
              <a:t>, por lo que forman parte del mismo bloque de código</a:t>
            </a:r>
          </a:p>
        </p:txBody>
      </p:sp>
      <p:cxnSp>
        <p:nvCxnSpPr>
          <p:cNvPr id="23" name="Conector recto de flecha 22">
            <a:extLst>
              <a:ext uri="{FF2B5EF4-FFF2-40B4-BE49-F238E27FC236}">
                <a16:creationId xmlns:a16="http://schemas.microsoft.com/office/drawing/2014/main" id="{1A18CF04-B6C1-2135-3372-8C6877EED5E0}"/>
              </a:ext>
              <a:ext uri="{C183D7F6-B498-43B3-948B-1728B52AA6E4}">
                <adec:decorative xmlns:adec="http://schemas.microsoft.com/office/drawing/2017/decorative" val="1"/>
              </a:ext>
            </a:extLst>
          </p:cNvPr>
          <p:cNvCxnSpPr>
            <a:cxnSpLocks/>
          </p:cNvCxnSpPr>
          <p:nvPr/>
        </p:nvCxnSpPr>
        <p:spPr>
          <a:xfrm flipH="1" flipV="1">
            <a:off x="2161624" y="4293096"/>
            <a:ext cx="1546280" cy="1008112"/>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3 CuadroTexto">
            <a:extLst>
              <a:ext uri="{FF2B5EF4-FFF2-40B4-BE49-F238E27FC236}">
                <a16:creationId xmlns:a16="http://schemas.microsoft.com/office/drawing/2014/main" id="{AD467ED5-3026-C77C-8CE7-A5C4D7AB23F4}"/>
              </a:ext>
            </a:extLst>
          </p:cNvPr>
          <p:cNvSpPr txBox="1"/>
          <p:nvPr/>
        </p:nvSpPr>
        <p:spPr>
          <a:xfrm>
            <a:off x="3560762" y="5138541"/>
            <a:ext cx="3315494" cy="80823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Esta línea está al mismo nivel que el </a:t>
            </a:r>
            <a:r>
              <a:rPr lang="es-ES" sz="1400" dirty="0" err="1">
                <a:latin typeface="Arial Nova Cond" panose="020B0604020202020204" pitchFamily="34" charset="0"/>
              </a:rPr>
              <a:t>if</a:t>
            </a:r>
            <a:r>
              <a:rPr lang="es-ES" sz="1400" dirty="0">
                <a:latin typeface="Arial Nova Cond" panose="020B0604020202020204" pitchFamily="34" charset="0"/>
              </a:rPr>
              <a:t>, por lo que ya está fuera del bloque del </a:t>
            </a:r>
            <a:r>
              <a:rPr lang="es-ES" sz="1400" dirty="0" err="1">
                <a:latin typeface="Arial Nova Cond" panose="020B0604020202020204" pitchFamily="34" charset="0"/>
              </a:rPr>
              <a:t>if</a:t>
            </a:r>
            <a:r>
              <a:rPr lang="es-ES" sz="1400" dirty="0">
                <a:latin typeface="Arial Nova Cond" panose="020B0604020202020204" pitchFamily="34" charset="0"/>
              </a:rPr>
              <a:t> y, por tanto, se ejecuta siempre</a:t>
            </a:r>
          </a:p>
        </p:txBody>
      </p:sp>
    </p:spTree>
    <p:extLst>
      <p:ext uri="{BB962C8B-B14F-4D97-AF65-F5344CB8AC3E}">
        <p14:creationId xmlns:p14="http://schemas.microsoft.com/office/powerpoint/2010/main" val="1132005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3BCC23DE-F892-2269-6835-0A4EC3CBEC6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F368C6D-A7AE-6272-5000-4A7A63AF82A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9711707-FD98-0956-D7F4-65790842A548}"/>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D45C9220-E008-DAFA-D3E4-EC661E84C879}"/>
              </a:ext>
              <a:ext uri="{C183D7F6-B498-43B3-948B-1728B52AA6E4}">
                <adec:decorative xmlns:adec="http://schemas.microsoft.com/office/drawing/2017/decorative" val="1"/>
              </a:ext>
            </a:extLst>
          </p:cNvPr>
          <p:cNvSpPr txBox="1"/>
          <p:nvPr/>
        </p:nvSpPr>
        <p:spPr>
          <a:xfrm>
            <a:off x="1043608" y="7820"/>
            <a:ext cx="535165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IF</a:t>
            </a:r>
          </a:p>
        </p:txBody>
      </p:sp>
      <p:sp>
        <p:nvSpPr>
          <p:cNvPr id="6" name="21 CuadroTexto">
            <a:extLst>
              <a:ext uri="{FF2B5EF4-FFF2-40B4-BE49-F238E27FC236}">
                <a16:creationId xmlns:a16="http://schemas.microsoft.com/office/drawing/2014/main" id="{180A0CB2-092D-11CB-A699-7E11A226541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IF</a:t>
            </a:r>
          </a:p>
        </p:txBody>
      </p:sp>
      <p:sp>
        <p:nvSpPr>
          <p:cNvPr id="7" name="6 CuadroTexto">
            <a:extLst>
              <a:ext uri="{FF2B5EF4-FFF2-40B4-BE49-F238E27FC236}">
                <a16:creationId xmlns:a16="http://schemas.microsoft.com/office/drawing/2014/main" id="{8CBEFFB8-58E1-2084-BFC6-295234B2745A}"/>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FEA654A8-CE7D-759A-F798-71A977D69DEB}"/>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7F882F8-94F6-5293-B374-E1FE4FB9B703}"/>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Como en otros lenguajes de programación, la sentencia </a:t>
            </a:r>
            <a:r>
              <a:rPr lang="es-ES" b="1" dirty="0" err="1">
                <a:latin typeface="Arial Nova Cond" panose="020B0604020202020204" pitchFamily="34" charset="0"/>
              </a:rPr>
              <a:t>if</a:t>
            </a:r>
            <a:r>
              <a:rPr lang="es-ES" dirty="0">
                <a:latin typeface="Arial Nova Cond" panose="020B0604020202020204" pitchFamily="34" charset="0"/>
              </a:rPr>
              <a:t> se puede combinar con </a:t>
            </a:r>
            <a:r>
              <a:rPr lang="es-ES" b="1" dirty="0" err="1">
                <a:latin typeface="Arial Nova Cond" panose="020B0604020202020204" pitchFamily="34" charset="0"/>
              </a:rPr>
              <a:t>else</a:t>
            </a:r>
            <a:r>
              <a:rPr lang="es-ES" dirty="0">
                <a:latin typeface="Arial Nova Cond" panose="020B0604020202020204" pitchFamily="34" charset="0"/>
              </a:rPr>
              <a:t> para indicar otro bloque de código que se ejecutará si la expresión se evalúa como falsa.</a:t>
            </a:r>
          </a:p>
        </p:txBody>
      </p:sp>
      <p:pic>
        <p:nvPicPr>
          <p:cNvPr id="11" name="Imagen 10" descr="num = input(&quot;Dime un número: &quot;)&#10;if ( int(num)%2 == 0 ):&#10;   print(&quot;El número es par&quot;)&#10;else:&#10;   print(&quot;El número es impar&quot;)">
            <a:extLst>
              <a:ext uri="{FF2B5EF4-FFF2-40B4-BE49-F238E27FC236}">
                <a16:creationId xmlns:a16="http://schemas.microsoft.com/office/drawing/2014/main" id="{BA4E43B3-ADC6-C7DE-0F2E-EDA4349C8965}"/>
              </a:ext>
            </a:extLst>
          </p:cNvPr>
          <p:cNvPicPr>
            <a:picLocks noChangeAspect="1"/>
          </p:cNvPicPr>
          <p:nvPr/>
        </p:nvPicPr>
        <p:blipFill>
          <a:blip r:embed="rId2"/>
          <a:srcRect r="39281"/>
          <a:stretch/>
        </p:blipFill>
        <p:spPr>
          <a:xfrm>
            <a:off x="515391" y="2420888"/>
            <a:ext cx="8017048" cy="2143424"/>
          </a:xfrm>
          <a:prstGeom prst="rect">
            <a:avLst/>
          </a:prstGeom>
        </p:spPr>
      </p:pic>
    </p:spTree>
    <p:extLst>
      <p:ext uri="{BB962C8B-B14F-4D97-AF65-F5344CB8AC3E}">
        <p14:creationId xmlns:p14="http://schemas.microsoft.com/office/powerpoint/2010/main" val="252332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A9A0363-F42E-B3B0-CF45-CA74EAE925A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D57B941D-6F08-F03D-BFF3-A1580E3FB4F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951D450C-C1B5-EACA-ABEC-7C0D0B4AEC98}"/>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083466BE-BD6E-035F-8A38-A301779C1DE5}"/>
              </a:ext>
              <a:ext uri="{C183D7F6-B498-43B3-948B-1728B52AA6E4}">
                <adec:decorative xmlns:adec="http://schemas.microsoft.com/office/drawing/2017/decorative" val="1"/>
              </a:ext>
            </a:extLst>
          </p:cNvPr>
          <p:cNvSpPr txBox="1"/>
          <p:nvPr/>
        </p:nvSpPr>
        <p:spPr>
          <a:xfrm>
            <a:off x="1043608" y="7820"/>
            <a:ext cx="535165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IF</a:t>
            </a:r>
          </a:p>
        </p:txBody>
      </p:sp>
      <p:sp>
        <p:nvSpPr>
          <p:cNvPr id="6" name="21 CuadroTexto">
            <a:extLst>
              <a:ext uri="{FF2B5EF4-FFF2-40B4-BE49-F238E27FC236}">
                <a16:creationId xmlns:a16="http://schemas.microsoft.com/office/drawing/2014/main" id="{2682A873-19A6-B97A-3078-2DD17B75032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IF</a:t>
            </a:r>
          </a:p>
        </p:txBody>
      </p:sp>
      <p:sp>
        <p:nvSpPr>
          <p:cNvPr id="7" name="6 CuadroTexto">
            <a:extLst>
              <a:ext uri="{FF2B5EF4-FFF2-40B4-BE49-F238E27FC236}">
                <a16:creationId xmlns:a16="http://schemas.microsoft.com/office/drawing/2014/main" id="{787DE789-660E-5351-FD2D-9CC934663A2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87E161CC-68D6-3B9B-B983-9A101E527BF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30B0BA56-612B-85D5-95D8-FA0450DB9501}"/>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varios </a:t>
            </a:r>
            <a:r>
              <a:rPr lang="es-ES" b="1" dirty="0" err="1">
                <a:latin typeface="Arial Nova Cond" panose="020B0604020202020204" pitchFamily="34" charset="0"/>
              </a:rPr>
              <a:t>if</a:t>
            </a:r>
            <a:r>
              <a:rPr lang="es-ES" b="1" dirty="0">
                <a:latin typeface="Arial Nova Cond" panose="020B0604020202020204" pitchFamily="34" charset="0"/>
              </a:rPr>
              <a:t> anidados</a:t>
            </a:r>
            <a:r>
              <a:rPr lang="es-ES" dirty="0">
                <a:latin typeface="Arial Nova Cond" panose="020B0604020202020204" pitchFamily="34" charset="0"/>
              </a:rPr>
              <a:t> podemos utilizar la sentencia </a:t>
            </a:r>
            <a:r>
              <a:rPr lang="es-ES" b="1" dirty="0" err="1">
                <a:latin typeface="Arial Nova Cond" panose="020B0604020202020204" pitchFamily="34" charset="0"/>
              </a:rPr>
              <a:t>elif</a:t>
            </a:r>
            <a:r>
              <a:rPr lang="es-ES" dirty="0">
                <a:latin typeface="Arial Nova Cond" panose="020B0604020202020204" pitchFamily="34" charset="0"/>
              </a:rPr>
              <a:t>. </a:t>
            </a:r>
          </a:p>
        </p:txBody>
      </p:sp>
      <p:pic>
        <p:nvPicPr>
          <p:cNvPr id="11" name="Imagen 10" descr="num = input(&quot;Dime un número: &quot;)&#10;if ( not num.isdigit() ):&#10;   print(&quot;No es un número&quot;)&#10;elif ( int(num)%2 == 0 ):&#10;   print(&quot;El número es par&quot;)&#10;else:&#10;   print(&quot;El número es impart&quot;)">
            <a:extLst>
              <a:ext uri="{FF2B5EF4-FFF2-40B4-BE49-F238E27FC236}">
                <a16:creationId xmlns:a16="http://schemas.microsoft.com/office/drawing/2014/main" id="{CFBE4A1D-31CE-AEE9-B331-3A70585B766A}"/>
              </a:ext>
            </a:extLst>
          </p:cNvPr>
          <p:cNvPicPr>
            <a:picLocks noChangeAspect="1"/>
          </p:cNvPicPr>
          <p:nvPr/>
        </p:nvPicPr>
        <p:blipFill>
          <a:blip r:embed="rId2"/>
          <a:srcRect r="36522"/>
          <a:stretch/>
        </p:blipFill>
        <p:spPr>
          <a:xfrm>
            <a:off x="550268" y="1988840"/>
            <a:ext cx="7982172" cy="2643557"/>
          </a:xfrm>
          <a:prstGeom prst="rect">
            <a:avLst/>
          </a:prstGeom>
        </p:spPr>
      </p:pic>
    </p:spTree>
    <p:extLst>
      <p:ext uri="{BB962C8B-B14F-4D97-AF65-F5344CB8AC3E}">
        <p14:creationId xmlns:p14="http://schemas.microsoft.com/office/powerpoint/2010/main" val="3750539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5FC5B1F5-FC43-02E0-4901-EDE9FAC748E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F088F2E6-138A-C3A4-961D-B4879D28EF5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A0A6156-DD14-0603-3DA5-E646E93B740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920837D5-288F-1EDF-DB32-73A7FD7E9355}"/>
              </a:ext>
              <a:ext uri="{C183D7F6-B498-43B3-948B-1728B52AA6E4}">
                <adec:decorative xmlns:adec="http://schemas.microsoft.com/office/drawing/2017/decorative" val="1"/>
              </a:ext>
            </a:extLst>
          </p:cNvPr>
          <p:cNvSpPr txBox="1"/>
          <p:nvPr/>
        </p:nvSpPr>
        <p:spPr>
          <a:xfrm>
            <a:off x="1043608" y="7820"/>
            <a:ext cx="535165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IF</a:t>
            </a:r>
          </a:p>
        </p:txBody>
      </p:sp>
      <p:sp>
        <p:nvSpPr>
          <p:cNvPr id="6" name="21 CuadroTexto">
            <a:extLst>
              <a:ext uri="{FF2B5EF4-FFF2-40B4-BE49-F238E27FC236}">
                <a16:creationId xmlns:a16="http://schemas.microsoft.com/office/drawing/2014/main" id="{EA148A02-3E0F-258D-0FD1-98B644272CF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IF</a:t>
            </a:r>
          </a:p>
        </p:txBody>
      </p:sp>
      <p:sp>
        <p:nvSpPr>
          <p:cNvPr id="7" name="6 CuadroTexto">
            <a:extLst>
              <a:ext uri="{FF2B5EF4-FFF2-40B4-BE49-F238E27FC236}">
                <a16:creationId xmlns:a16="http://schemas.microsoft.com/office/drawing/2014/main" id="{0CED1EAC-2448-6695-4172-7ECCBEC2BA4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31163555-EA58-EA87-7850-4C485530CB5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553DB687-5576-2FBF-0210-7B83680CA7ED}"/>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Una alternativa al condicional </a:t>
            </a:r>
            <a:r>
              <a:rPr lang="es-ES" b="1" dirty="0" err="1">
                <a:latin typeface="Arial Nova Cond" panose="020B0604020202020204" pitchFamily="34" charset="0"/>
              </a:rPr>
              <a:t>if</a:t>
            </a:r>
            <a:r>
              <a:rPr lang="es-ES" dirty="0">
                <a:latin typeface="Arial Nova Cond" panose="020B0604020202020204" pitchFamily="34" charset="0"/>
              </a:rPr>
              <a:t> es el uso del </a:t>
            </a:r>
            <a:r>
              <a:rPr lang="es-ES" b="1" dirty="0">
                <a:latin typeface="Arial Nova Cond" panose="020B0604020202020204" pitchFamily="34" charset="0"/>
              </a:rPr>
              <a:t>operador ternario,</a:t>
            </a:r>
            <a:r>
              <a:rPr lang="es-ES" dirty="0">
                <a:latin typeface="Arial Nova Cond" panose="020B0604020202020204" pitchFamily="34" charset="0"/>
              </a:rPr>
              <a:t> que es una </a:t>
            </a:r>
            <a:r>
              <a:rPr lang="es-ES" u="sng" dirty="0">
                <a:latin typeface="Arial Nova Cond" panose="020B0604020202020204" pitchFamily="34" charset="0"/>
              </a:rPr>
              <a:t>expresión condicional </a:t>
            </a:r>
            <a:r>
              <a:rPr lang="es-ES" dirty="0">
                <a:latin typeface="Arial Nova Cond" panose="020B0604020202020204" pitchFamily="34" charset="0"/>
              </a:rPr>
              <a:t>que devuelve uno de dos valores según sea el resultado de una condición.</a:t>
            </a:r>
            <a:endParaRPr lang="es-ES" b="1" dirty="0">
              <a:latin typeface="Arial Nova Cond" panose="020B0604020202020204" pitchFamily="34" charset="0"/>
            </a:endParaRPr>
          </a:p>
        </p:txBody>
      </p:sp>
      <p:pic>
        <p:nvPicPr>
          <p:cNvPr id="12" name="Imagen 11" descr="edad = input(&quot;Dime tu edad: &quot;)&#10;mensaje = &quot;Eres mayor de edad&quot; if int(edad) &gt;= 18 else &quot;Eres menor de edad&quot;&#10;print(mensaje)">
            <a:extLst>
              <a:ext uri="{FF2B5EF4-FFF2-40B4-BE49-F238E27FC236}">
                <a16:creationId xmlns:a16="http://schemas.microsoft.com/office/drawing/2014/main" id="{78769764-2124-235F-135A-FF782463559D}"/>
              </a:ext>
            </a:extLst>
          </p:cNvPr>
          <p:cNvPicPr>
            <a:picLocks noChangeAspect="1"/>
          </p:cNvPicPr>
          <p:nvPr/>
        </p:nvPicPr>
        <p:blipFill>
          <a:blip r:embed="rId2"/>
          <a:srcRect r="28645"/>
          <a:stretch/>
        </p:blipFill>
        <p:spPr>
          <a:xfrm>
            <a:off x="477333" y="2076098"/>
            <a:ext cx="8055106" cy="1586135"/>
          </a:xfrm>
          <a:prstGeom prst="rect">
            <a:avLst/>
          </a:prstGeom>
        </p:spPr>
      </p:pic>
      <p:sp>
        <p:nvSpPr>
          <p:cNvPr id="13" name="3 CuadroTexto">
            <a:extLst>
              <a:ext uri="{FF2B5EF4-FFF2-40B4-BE49-F238E27FC236}">
                <a16:creationId xmlns:a16="http://schemas.microsoft.com/office/drawing/2014/main" id="{06D55FA0-179A-05D8-9548-2DBBF4AE6816}"/>
              </a:ext>
            </a:extLst>
          </p:cNvPr>
          <p:cNvSpPr txBox="1"/>
          <p:nvPr/>
        </p:nvSpPr>
        <p:spPr>
          <a:xfrm>
            <a:off x="611559" y="4055789"/>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es posible anidar el operador ternario para condiciones más complejas.</a:t>
            </a:r>
            <a:endParaRPr lang="es-ES" b="1" dirty="0">
              <a:latin typeface="Arial Nova Cond" panose="020B0604020202020204" pitchFamily="34" charset="0"/>
            </a:endParaRPr>
          </a:p>
        </p:txBody>
      </p:sp>
      <p:pic>
        <p:nvPicPr>
          <p:cNvPr id="15" name="Imagen 14" descr="edad = input(&quot;Dime tu edad: &quot;)&#10;mensaje = &quot;Adulto&quot; if int(edad) &gt;= 18 else &quot;Adolescente&quot; if int(edad) &gt;= 13 else &quot;Niño&quot;&#10;print(mensaje)">
            <a:extLst>
              <a:ext uri="{FF2B5EF4-FFF2-40B4-BE49-F238E27FC236}">
                <a16:creationId xmlns:a16="http://schemas.microsoft.com/office/drawing/2014/main" id="{05514E09-B5E4-5051-E571-46D20D355CEF}"/>
              </a:ext>
            </a:extLst>
          </p:cNvPr>
          <p:cNvPicPr>
            <a:picLocks noChangeAspect="1"/>
          </p:cNvPicPr>
          <p:nvPr/>
        </p:nvPicPr>
        <p:blipFill>
          <a:blip r:embed="rId3"/>
          <a:srcRect r="28036"/>
          <a:stretch/>
        </p:blipFill>
        <p:spPr>
          <a:xfrm>
            <a:off x="507585" y="4679688"/>
            <a:ext cx="8055107" cy="1413608"/>
          </a:xfrm>
          <a:prstGeom prst="rect">
            <a:avLst/>
          </a:prstGeom>
        </p:spPr>
      </p:pic>
    </p:spTree>
    <p:extLst>
      <p:ext uri="{BB962C8B-B14F-4D97-AF65-F5344CB8AC3E}">
        <p14:creationId xmlns:p14="http://schemas.microsoft.com/office/powerpoint/2010/main" val="2309519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 Rectángulo">
            <a:extLst>
              <a:ext uri="{FF2B5EF4-FFF2-40B4-BE49-F238E27FC236}">
                <a16:creationId xmlns:a16="http://schemas.microsoft.com/office/drawing/2014/main" id="{29C79CB5-9DEA-B13E-7855-195302FC156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F7061197-B367-25FE-6ACC-C34D71A9D13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4D0879CC-D135-6F16-D24F-2C4E51230D1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CEBCED7C-30B1-6C45-B3C0-E0D9ADA8A169}"/>
              </a:ext>
              <a:ext uri="{C183D7F6-B498-43B3-948B-1728B52AA6E4}">
                <adec:decorative xmlns:adec="http://schemas.microsoft.com/office/drawing/2017/decorative" val="1"/>
              </a:ext>
            </a:extLst>
          </p:cNvPr>
          <p:cNvSpPr txBox="1"/>
          <p:nvPr/>
        </p:nvSpPr>
        <p:spPr>
          <a:xfrm>
            <a:off x="1043608" y="7820"/>
            <a:ext cx="535165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IF</a:t>
            </a:r>
          </a:p>
        </p:txBody>
      </p:sp>
      <p:sp>
        <p:nvSpPr>
          <p:cNvPr id="8" name="21 CuadroTexto">
            <a:extLst>
              <a:ext uri="{FF2B5EF4-FFF2-40B4-BE49-F238E27FC236}">
                <a16:creationId xmlns:a16="http://schemas.microsoft.com/office/drawing/2014/main" id="{D720E5AB-0764-F238-C2B8-3583CE2DC57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IF</a:t>
            </a:r>
          </a:p>
        </p:txBody>
      </p:sp>
      <p:sp>
        <p:nvSpPr>
          <p:cNvPr id="9" name="6 CuadroTexto">
            <a:extLst>
              <a:ext uri="{FF2B5EF4-FFF2-40B4-BE49-F238E27FC236}">
                <a16:creationId xmlns:a16="http://schemas.microsoft.com/office/drawing/2014/main" id="{8B694907-F35B-1E8E-BAF2-0A72C4B547F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7FAB9735-0774-A390-6AA5-07C410BAB7A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755900A8-562C-E6EF-D168-E64D4E4DB37F}"/>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tenemos varios operadores ternarios anidades se puede hacer uso de los paréntesis para repartirlos en varias líneas y así obtener un código más legible.</a:t>
            </a:r>
            <a:endParaRPr lang="es-ES" b="1" dirty="0">
              <a:latin typeface="Arial Nova Cond" panose="020B0604020202020204" pitchFamily="34" charset="0"/>
            </a:endParaRPr>
          </a:p>
        </p:txBody>
      </p:sp>
      <p:pic>
        <p:nvPicPr>
          <p:cNvPr id="3" name="Imagen 2" descr="edad = int( input(&quot;Dime tu edad: &quot;))&#10;&#10;mensaje = (&#10;   &quot;Adulto&quot; if edad &gt;= 18 else&#10;   &quot;Adolescente&quot; if edad &gt;= 13 else&#10;   &quot;Niño&#10;)&#10;&#10;print(mensaje)">
            <a:extLst>
              <a:ext uri="{FF2B5EF4-FFF2-40B4-BE49-F238E27FC236}">
                <a16:creationId xmlns:a16="http://schemas.microsoft.com/office/drawing/2014/main" id="{61C4A4F2-756C-AA2B-9DA4-7BC4F780C086}"/>
              </a:ext>
            </a:extLst>
          </p:cNvPr>
          <p:cNvPicPr>
            <a:picLocks noChangeAspect="1"/>
          </p:cNvPicPr>
          <p:nvPr/>
        </p:nvPicPr>
        <p:blipFill>
          <a:blip r:embed="rId2"/>
          <a:srcRect r="21950"/>
          <a:stretch/>
        </p:blipFill>
        <p:spPr>
          <a:xfrm>
            <a:off x="580355" y="2277820"/>
            <a:ext cx="7952084" cy="3157979"/>
          </a:xfrm>
          <a:prstGeom prst="rect">
            <a:avLst/>
          </a:prstGeom>
        </p:spPr>
      </p:pic>
    </p:spTree>
    <p:extLst>
      <p:ext uri="{BB962C8B-B14F-4D97-AF65-F5344CB8AC3E}">
        <p14:creationId xmlns:p14="http://schemas.microsoft.com/office/powerpoint/2010/main" val="2176415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1243211" y="2690335"/>
            <a:ext cx="6657593"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SENTENCIA FOR</a:t>
            </a:r>
          </a:p>
        </p:txBody>
      </p:sp>
    </p:spTree>
    <p:extLst>
      <p:ext uri="{BB962C8B-B14F-4D97-AF65-F5344CB8AC3E}">
        <p14:creationId xmlns:p14="http://schemas.microsoft.com/office/powerpoint/2010/main" val="381657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57206EE-0988-1E39-DA20-42C2E111B29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BF31E7A-6539-405B-DA78-78C99BA6F19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F4F94A22-9DC1-5F5D-FA56-9C495D0A645B}"/>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F69972D0-53FF-7C0F-2E59-732DFC1CD9E4}"/>
              </a:ext>
              <a:ext uri="{C183D7F6-B498-43B3-948B-1728B52AA6E4}">
                <adec:decorative xmlns:adec="http://schemas.microsoft.com/office/drawing/2017/decorative" val="1"/>
              </a:ext>
            </a:extLst>
          </p:cNvPr>
          <p:cNvSpPr txBox="1"/>
          <p:nvPr/>
        </p:nvSpPr>
        <p:spPr>
          <a:xfrm>
            <a:off x="1043608" y="7820"/>
            <a:ext cx="568463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FOR</a:t>
            </a:r>
          </a:p>
        </p:txBody>
      </p:sp>
      <p:sp>
        <p:nvSpPr>
          <p:cNvPr id="6" name="21 CuadroTexto">
            <a:extLst>
              <a:ext uri="{FF2B5EF4-FFF2-40B4-BE49-F238E27FC236}">
                <a16:creationId xmlns:a16="http://schemas.microsoft.com/office/drawing/2014/main" id="{23F631C2-3ECD-C20B-3A06-DB4510A8174A}"/>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FOR</a:t>
            </a:r>
          </a:p>
        </p:txBody>
      </p:sp>
      <p:sp>
        <p:nvSpPr>
          <p:cNvPr id="7" name="6 CuadroTexto">
            <a:extLst>
              <a:ext uri="{FF2B5EF4-FFF2-40B4-BE49-F238E27FC236}">
                <a16:creationId xmlns:a16="http://schemas.microsoft.com/office/drawing/2014/main" id="{63AA8FDF-B42A-C95F-AEEF-2A15D8436EA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CE026375-376B-DCB2-5717-0AFDBD453796}"/>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64C06F0C-02C7-7CE6-6E99-3D8A252B3509}"/>
              </a:ext>
            </a:extLst>
          </p:cNvPr>
          <p:cNvSpPr txBox="1"/>
          <p:nvPr/>
        </p:nvSpPr>
        <p:spPr>
          <a:xfrm>
            <a:off x="611559" y="887234"/>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a:t>
            </a:r>
            <a:r>
              <a:rPr lang="es-ES" b="1" dirty="0">
                <a:latin typeface="Arial Nova Cond" panose="020B0604020202020204" pitchFamily="34" charset="0"/>
              </a:rPr>
              <a:t>sentencia </a:t>
            </a:r>
            <a:r>
              <a:rPr lang="es-ES" b="1" dirty="0" err="1">
                <a:latin typeface="Arial Nova Cond" panose="020B0604020202020204" pitchFamily="34" charset="0"/>
              </a:rPr>
              <a:t>for</a:t>
            </a:r>
            <a:r>
              <a:rPr lang="es-ES" dirty="0">
                <a:latin typeface="Arial Nova Cond" panose="020B0604020202020204" pitchFamily="34" charset="0"/>
              </a:rPr>
              <a:t> difiere de lo que estamos acostumbrados en otros lenguajes de programación, ya que no tiene una variable que va iterando sobre diversos valores numéricos hasta alcanzar un valor determinado, sino que </a:t>
            </a:r>
            <a:r>
              <a:rPr lang="es-ES" b="1" dirty="0">
                <a:latin typeface="Arial Nova Cond" panose="020B0604020202020204" pitchFamily="34" charset="0"/>
              </a:rPr>
              <a:t>itera sobre los elementos de cualquier iterable </a:t>
            </a:r>
            <a:r>
              <a:rPr lang="es-ES" dirty="0">
                <a:latin typeface="Arial Nova Cond" panose="020B0604020202020204" pitchFamily="34" charset="0"/>
              </a:rPr>
              <a:t>(por ejemplo, una lista o una cadena).</a:t>
            </a:r>
            <a:endParaRPr lang="es-ES" b="1" dirty="0">
              <a:latin typeface="Arial Nova Cond" panose="020B0604020202020204" pitchFamily="34" charset="0"/>
            </a:endParaRPr>
          </a:p>
        </p:txBody>
      </p:sp>
      <p:pic>
        <p:nvPicPr>
          <p:cNvPr id="15" name="Imagen 14" descr="for ciclo in ['DAM', 'DAW', 'ASIR']:&#10;   print(ciclo)">
            <a:extLst>
              <a:ext uri="{FF2B5EF4-FFF2-40B4-BE49-F238E27FC236}">
                <a16:creationId xmlns:a16="http://schemas.microsoft.com/office/drawing/2014/main" id="{3718ED5F-2F9C-C886-5837-001C3FF7398C}"/>
              </a:ext>
            </a:extLst>
          </p:cNvPr>
          <p:cNvPicPr>
            <a:picLocks noChangeAspect="1"/>
          </p:cNvPicPr>
          <p:nvPr/>
        </p:nvPicPr>
        <p:blipFill rotWithShape="1">
          <a:blip r:embed="rId2"/>
          <a:srcRect l="9212" t="15352" r="8615" b="16110"/>
          <a:stretch/>
        </p:blipFill>
        <p:spPr>
          <a:xfrm>
            <a:off x="2123883" y="2572125"/>
            <a:ext cx="5040560" cy="2376264"/>
          </a:xfrm>
          <a:prstGeom prst="rect">
            <a:avLst/>
          </a:prstGeom>
        </p:spPr>
      </p:pic>
    </p:spTree>
    <p:extLst>
      <p:ext uri="{BB962C8B-B14F-4D97-AF65-F5344CB8AC3E}">
        <p14:creationId xmlns:p14="http://schemas.microsoft.com/office/powerpoint/2010/main" val="3995309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A57304E-6DF0-9C32-817E-2B0251313C2B}"/>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A55FC0B-6B04-D3EB-6E12-D95066F3EDB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3C416EAA-0A3B-DC9D-A422-BED01234391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4894CEC3-6856-3E8F-5756-A33A6A56FEC5}"/>
              </a:ext>
              <a:ext uri="{C183D7F6-B498-43B3-948B-1728B52AA6E4}">
                <adec:decorative xmlns:adec="http://schemas.microsoft.com/office/drawing/2017/decorative" val="1"/>
              </a:ext>
            </a:extLst>
          </p:cNvPr>
          <p:cNvSpPr txBox="1"/>
          <p:nvPr/>
        </p:nvSpPr>
        <p:spPr>
          <a:xfrm>
            <a:off x="1043608" y="7820"/>
            <a:ext cx="568463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FOR</a:t>
            </a:r>
          </a:p>
        </p:txBody>
      </p:sp>
      <p:sp>
        <p:nvSpPr>
          <p:cNvPr id="6" name="21 CuadroTexto">
            <a:extLst>
              <a:ext uri="{FF2B5EF4-FFF2-40B4-BE49-F238E27FC236}">
                <a16:creationId xmlns:a16="http://schemas.microsoft.com/office/drawing/2014/main" id="{5C73BD89-9573-4AAA-998D-ED4F43551ED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FOR</a:t>
            </a:r>
          </a:p>
        </p:txBody>
      </p:sp>
      <p:sp>
        <p:nvSpPr>
          <p:cNvPr id="7" name="6 CuadroTexto">
            <a:extLst>
              <a:ext uri="{FF2B5EF4-FFF2-40B4-BE49-F238E27FC236}">
                <a16:creationId xmlns:a16="http://schemas.microsoft.com/office/drawing/2014/main" id="{7E54A3CD-BC38-0937-1AC0-2F562112151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E70062B8-CE01-D537-3809-6687144DF1E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450BF1A7-02DE-770C-78EB-70FC83118F80}"/>
              </a:ext>
            </a:extLst>
          </p:cNvPr>
          <p:cNvSpPr txBox="1"/>
          <p:nvPr/>
        </p:nvSpPr>
        <p:spPr>
          <a:xfrm>
            <a:off x="611559" y="887234"/>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iterar sobre una secuencia de valores numéricos es muy útil la función </a:t>
            </a:r>
            <a:r>
              <a:rPr lang="es-ES" b="1" dirty="0" err="1">
                <a:latin typeface="Arial Nova Cond" panose="020B0604020202020204" pitchFamily="34" charset="0"/>
              </a:rPr>
              <a:t>range</a:t>
            </a:r>
            <a:r>
              <a:rPr lang="es-ES" b="1" dirty="0">
                <a:latin typeface="Arial Nova Cond" panose="020B0604020202020204" pitchFamily="34" charset="0"/>
              </a:rPr>
              <a:t>()</a:t>
            </a:r>
            <a:r>
              <a:rPr lang="es-ES" dirty="0">
                <a:latin typeface="Arial Nova Cond" panose="020B0604020202020204" pitchFamily="34" charset="0"/>
              </a:rPr>
              <a:t>, que genera progresiones numéricas.</a:t>
            </a:r>
            <a:endParaRPr lang="es-ES" b="1" dirty="0">
              <a:latin typeface="Arial Nova Cond" panose="020B0604020202020204" pitchFamily="34" charset="0"/>
            </a:endParaRPr>
          </a:p>
        </p:txBody>
      </p:sp>
      <p:pic>
        <p:nvPicPr>
          <p:cNvPr id="14" name="Imagen 13" descr="for a in range(3):  # Desde 0 a 3 excluido&#10;   print(a)&#10;&#10;for b in range(2,4): # Desde 2 hasta 4 excluido&#10;   print(b)&#10;&#10;for c in range(1, 9, 3): # Desde 1 a 9 saltando de 3 en 3&#10;   print(c)">
            <a:extLst>
              <a:ext uri="{FF2B5EF4-FFF2-40B4-BE49-F238E27FC236}">
                <a16:creationId xmlns:a16="http://schemas.microsoft.com/office/drawing/2014/main" id="{6E1B5552-CA77-D76B-D878-8558C4BAEFB4}"/>
              </a:ext>
            </a:extLst>
          </p:cNvPr>
          <p:cNvPicPr>
            <a:picLocks noChangeAspect="1"/>
          </p:cNvPicPr>
          <p:nvPr/>
        </p:nvPicPr>
        <p:blipFill rotWithShape="1">
          <a:blip r:embed="rId2"/>
          <a:srcRect l="6688" t="10836" r="6688" b="10836"/>
          <a:stretch/>
        </p:blipFill>
        <p:spPr>
          <a:xfrm>
            <a:off x="611559" y="1867429"/>
            <a:ext cx="8064900" cy="4399036"/>
          </a:xfrm>
          <a:prstGeom prst="rect">
            <a:avLst/>
          </a:prstGeom>
        </p:spPr>
      </p:pic>
    </p:spTree>
    <p:extLst>
      <p:ext uri="{BB962C8B-B14F-4D97-AF65-F5344CB8AC3E}">
        <p14:creationId xmlns:p14="http://schemas.microsoft.com/office/powerpoint/2010/main" val="1157018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07BCE348-0A60-53CA-CA38-4B35882E9FD8}"/>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2692BA7-0D3B-D09F-B2F9-EF0557B3DC7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0D1E085B-363B-9DD1-31D7-4EAB5AD1151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BCC702D-F5F9-F57C-483D-CBFAB0568560}"/>
              </a:ext>
              <a:ext uri="{C183D7F6-B498-43B3-948B-1728B52AA6E4}">
                <adec:decorative xmlns:adec="http://schemas.microsoft.com/office/drawing/2017/decorative" val="1"/>
              </a:ext>
            </a:extLst>
          </p:cNvPr>
          <p:cNvSpPr txBox="1"/>
          <p:nvPr/>
        </p:nvSpPr>
        <p:spPr>
          <a:xfrm>
            <a:off x="1043608" y="7820"/>
            <a:ext cx="5684633"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FOR</a:t>
            </a:r>
          </a:p>
        </p:txBody>
      </p:sp>
      <p:sp>
        <p:nvSpPr>
          <p:cNvPr id="6" name="21 CuadroTexto">
            <a:extLst>
              <a:ext uri="{FF2B5EF4-FFF2-40B4-BE49-F238E27FC236}">
                <a16:creationId xmlns:a16="http://schemas.microsoft.com/office/drawing/2014/main" id="{80ABDD06-42A6-41EC-955F-8959AA84DB12}"/>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FOR</a:t>
            </a:r>
          </a:p>
        </p:txBody>
      </p:sp>
      <p:sp>
        <p:nvSpPr>
          <p:cNvPr id="7" name="6 CuadroTexto">
            <a:extLst>
              <a:ext uri="{FF2B5EF4-FFF2-40B4-BE49-F238E27FC236}">
                <a16:creationId xmlns:a16="http://schemas.microsoft.com/office/drawing/2014/main" id="{7F9783DB-BC5C-E921-803A-7EDA0B1E7E3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21AFB04-FB9F-85DA-DA73-950AD72E5466}"/>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3306174-06CF-C78D-DB2A-FEB35204A859}"/>
              </a:ext>
            </a:extLst>
          </p:cNvPr>
          <p:cNvSpPr txBox="1"/>
          <p:nvPr/>
        </p:nvSpPr>
        <p:spPr>
          <a:xfrm>
            <a:off x="611559" y="887234"/>
            <a:ext cx="806490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iterar en sentido decreciente simplemente tendremos que indicar un valor negativo para el salto.</a:t>
            </a:r>
            <a:endParaRPr lang="es-ES" b="1" dirty="0">
              <a:latin typeface="Arial Nova Cond" panose="020B0604020202020204" pitchFamily="34" charset="0"/>
            </a:endParaRPr>
          </a:p>
        </p:txBody>
      </p:sp>
      <p:pic>
        <p:nvPicPr>
          <p:cNvPr id="12" name="Imagen 11" descr="for i in range(5,1,-1):&#10;   print(i)">
            <a:extLst>
              <a:ext uri="{FF2B5EF4-FFF2-40B4-BE49-F238E27FC236}">
                <a16:creationId xmlns:a16="http://schemas.microsoft.com/office/drawing/2014/main" id="{F7267928-FE1D-810D-F400-C0316BEC795B}"/>
              </a:ext>
            </a:extLst>
          </p:cNvPr>
          <p:cNvPicPr>
            <a:picLocks noChangeAspect="1"/>
          </p:cNvPicPr>
          <p:nvPr/>
        </p:nvPicPr>
        <p:blipFill>
          <a:blip r:embed="rId2"/>
          <a:srcRect r="33834"/>
          <a:stretch/>
        </p:blipFill>
        <p:spPr>
          <a:xfrm>
            <a:off x="611560" y="1844824"/>
            <a:ext cx="8064900" cy="1814766"/>
          </a:xfrm>
          <a:prstGeom prst="rect">
            <a:avLst/>
          </a:prstGeom>
        </p:spPr>
      </p:pic>
    </p:spTree>
    <p:extLst>
      <p:ext uri="{BB962C8B-B14F-4D97-AF65-F5344CB8AC3E}">
        <p14:creationId xmlns:p14="http://schemas.microsoft.com/office/powerpoint/2010/main" val="1997443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2 Rectángulo">
            <a:extLst>
              <a:ext uri="{FF2B5EF4-FFF2-40B4-BE49-F238E27FC236}">
                <a16:creationId xmlns:a16="http://schemas.microsoft.com/office/drawing/2014/main" id="{4A3FE7D6-2668-4468-B863-4B50AD9A7633}"/>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 name="1 CuadroTexto">
            <a:extLst>
              <a:ext uri="{FF2B5EF4-FFF2-40B4-BE49-F238E27FC236}">
                <a16:creationId xmlns:a16="http://schemas.microsoft.com/office/drawing/2014/main" id="{FBBF8CFB-599F-C788-BEEF-B476B92FDBF4}"/>
              </a:ext>
            </a:extLst>
          </p:cNvPr>
          <p:cNvSpPr txBox="1"/>
          <p:nvPr/>
        </p:nvSpPr>
        <p:spPr>
          <a:xfrm>
            <a:off x="268191" y="272642"/>
            <a:ext cx="1109599"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1</a:t>
            </a:r>
          </a:p>
        </p:txBody>
      </p:sp>
      <p:sp>
        <p:nvSpPr>
          <p:cNvPr id="4" name="CuadroTexto 3">
            <a:extLst>
              <a:ext uri="{FF2B5EF4-FFF2-40B4-BE49-F238E27FC236}">
                <a16:creationId xmlns:a16="http://schemas.microsoft.com/office/drawing/2014/main" id="{9BD6ABD5-6F1D-43DE-C2FC-618FA0A061BD}"/>
              </a:ext>
            </a:extLst>
          </p:cNvPr>
          <p:cNvSpPr txBox="1"/>
          <p:nvPr/>
        </p:nvSpPr>
        <p:spPr>
          <a:xfrm>
            <a:off x="268190" y="5740514"/>
            <a:ext cx="4303809" cy="784830"/>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INTRODUCCIÓN</a:t>
            </a:r>
          </a:p>
        </p:txBody>
      </p:sp>
      <p:pic>
        <p:nvPicPr>
          <p:cNvPr id="3" name="Imagen 2">
            <a:extLst>
              <a:ext uri="{FF2B5EF4-FFF2-40B4-BE49-F238E27FC236}">
                <a16:creationId xmlns:a16="http://schemas.microsoft.com/office/drawing/2014/main" id="{E1AD5AA1-DB2A-388B-7FD9-5866F2B4F0E2}"/>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Tree>
    <p:extLst>
      <p:ext uri="{BB962C8B-B14F-4D97-AF65-F5344CB8AC3E}">
        <p14:creationId xmlns:p14="http://schemas.microsoft.com/office/powerpoint/2010/main" val="157313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728648" y="2690335"/>
            <a:ext cx="7686720"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SENTENCIA WHILE</a:t>
            </a:r>
          </a:p>
        </p:txBody>
      </p:sp>
    </p:spTree>
    <p:extLst>
      <p:ext uri="{BB962C8B-B14F-4D97-AF65-F5344CB8AC3E}">
        <p14:creationId xmlns:p14="http://schemas.microsoft.com/office/powerpoint/2010/main" val="99507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DF2517B-D131-9AE4-09D3-C5805238352B}"/>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F634861-7EF3-9686-7DCD-5DEA3AC4510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2BEF94BD-E15E-DED2-6153-29E5B17A7A1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30379915-DFE6-AD19-C96A-77E781834CC9}"/>
              </a:ext>
              <a:ext uri="{C183D7F6-B498-43B3-948B-1728B52AA6E4}">
                <adec:decorative xmlns:adec="http://schemas.microsoft.com/office/drawing/2017/decorative" val="1"/>
              </a:ext>
            </a:extLst>
          </p:cNvPr>
          <p:cNvSpPr txBox="1"/>
          <p:nvPr/>
        </p:nvSpPr>
        <p:spPr>
          <a:xfrm>
            <a:off x="1043608" y="7820"/>
            <a:ext cx="605537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WHILE</a:t>
            </a:r>
          </a:p>
        </p:txBody>
      </p:sp>
      <p:sp>
        <p:nvSpPr>
          <p:cNvPr id="6" name="21 CuadroTexto">
            <a:extLst>
              <a:ext uri="{FF2B5EF4-FFF2-40B4-BE49-F238E27FC236}">
                <a16:creationId xmlns:a16="http://schemas.microsoft.com/office/drawing/2014/main" id="{B212779D-6611-42A1-0C73-CC11792CBF0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WHILE</a:t>
            </a:r>
          </a:p>
        </p:txBody>
      </p:sp>
      <p:sp>
        <p:nvSpPr>
          <p:cNvPr id="7" name="6 CuadroTexto">
            <a:extLst>
              <a:ext uri="{FF2B5EF4-FFF2-40B4-BE49-F238E27FC236}">
                <a16:creationId xmlns:a16="http://schemas.microsoft.com/office/drawing/2014/main" id="{44C3DF6D-F821-300C-7FC9-C2261850E1D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D2F5F2E-945E-2D16-6C4C-6D97415706B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F611B7F-84B7-287E-9440-63202125BCE4}"/>
              </a:ext>
            </a:extLst>
          </p:cNvPr>
          <p:cNvSpPr txBox="1"/>
          <p:nvPr/>
        </p:nvSpPr>
        <p:spPr>
          <a:xfrm>
            <a:off x="611559" y="887234"/>
            <a:ext cx="5472609"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sentencia </a:t>
            </a:r>
            <a:r>
              <a:rPr lang="es-ES" b="1" dirty="0" err="1">
                <a:latin typeface="Arial Nova Cond" panose="020B0604020202020204" pitchFamily="34" charset="0"/>
              </a:rPr>
              <a:t>while</a:t>
            </a:r>
            <a:r>
              <a:rPr lang="es-ES" dirty="0">
                <a:latin typeface="Arial Nova Cond" panose="020B0604020202020204" pitchFamily="34" charset="0"/>
              </a:rPr>
              <a:t> ejecuta un bloque de código mientras la expresión indicada sea evaluada como </a:t>
            </a:r>
            <a:r>
              <a:rPr lang="es-ES" i="1" dirty="0">
                <a:latin typeface="Arial Nova Cond" panose="020B0604020202020204" pitchFamily="34" charset="0"/>
              </a:rPr>
              <a:t>True</a:t>
            </a:r>
            <a:r>
              <a:rPr lang="es-ES" dirty="0">
                <a:latin typeface="Arial Nova Cond" panose="020B0604020202020204" pitchFamily="34" charset="0"/>
              </a:rPr>
              <a:t>.</a:t>
            </a:r>
            <a:endParaRPr lang="es-ES" b="1" dirty="0">
              <a:latin typeface="Arial Nova Cond" panose="020B0604020202020204" pitchFamily="34" charset="0"/>
            </a:endParaRPr>
          </a:p>
        </p:txBody>
      </p:sp>
      <p:pic>
        <p:nvPicPr>
          <p:cNvPr id="12" name="Imagen 11" descr="a = 1&#10;while (a&lt;4):&#10;   a+=1&#10;   print(a)">
            <a:extLst>
              <a:ext uri="{FF2B5EF4-FFF2-40B4-BE49-F238E27FC236}">
                <a16:creationId xmlns:a16="http://schemas.microsoft.com/office/drawing/2014/main" id="{A07E8EE8-C967-C45A-8E81-61AC6C6C1E18}"/>
              </a:ext>
            </a:extLst>
          </p:cNvPr>
          <p:cNvPicPr>
            <a:picLocks noChangeAspect="1"/>
          </p:cNvPicPr>
          <p:nvPr/>
        </p:nvPicPr>
        <p:blipFill rotWithShape="1">
          <a:blip r:embed="rId2"/>
          <a:srcRect l="15936" t="15300" r="17899" b="15023"/>
          <a:stretch/>
        </p:blipFill>
        <p:spPr>
          <a:xfrm>
            <a:off x="6444211" y="887234"/>
            <a:ext cx="2232248" cy="2592288"/>
          </a:xfrm>
          <a:prstGeom prst="rect">
            <a:avLst/>
          </a:prstGeom>
        </p:spPr>
      </p:pic>
      <p:sp>
        <p:nvSpPr>
          <p:cNvPr id="13" name="3 CuadroTexto">
            <a:extLst>
              <a:ext uri="{FF2B5EF4-FFF2-40B4-BE49-F238E27FC236}">
                <a16:creationId xmlns:a16="http://schemas.microsoft.com/office/drawing/2014/main" id="{D0179E5B-CFF0-C56B-BD23-70BD7BC7A368}"/>
              </a:ext>
            </a:extLst>
          </p:cNvPr>
          <p:cNvSpPr txBox="1"/>
          <p:nvPr/>
        </p:nvSpPr>
        <p:spPr>
          <a:xfrm>
            <a:off x="5292080" y="3768040"/>
            <a:ext cx="3384379" cy="203722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Algo diferente de otros lenguajes es que se puede utilizar la sentencia </a:t>
            </a:r>
            <a:r>
              <a:rPr lang="es-ES" b="1" dirty="0" err="1">
                <a:latin typeface="Arial Nova Cond" panose="020B0604020202020204" pitchFamily="34" charset="0"/>
              </a:rPr>
              <a:t>else</a:t>
            </a:r>
            <a:r>
              <a:rPr lang="es-ES" dirty="0">
                <a:latin typeface="Arial Nova Cond" panose="020B0604020202020204" pitchFamily="34" charset="0"/>
              </a:rPr>
              <a:t> junto con el </a:t>
            </a:r>
            <a:r>
              <a:rPr lang="es-ES" i="1" dirty="0" err="1">
                <a:latin typeface="Arial Nova Cond" panose="020B0604020202020204" pitchFamily="34" charset="0"/>
              </a:rPr>
              <a:t>while</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El contenido del </a:t>
            </a:r>
            <a:r>
              <a:rPr lang="es-ES" i="1" dirty="0" err="1">
                <a:latin typeface="Arial Nova Cond" panose="020B0604020202020204" pitchFamily="34" charset="0"/>
              </a:rPr>
              <a:t>else</a:t>
            </a:r>
            <a:r>
              <a:rPr lang="es-ES" dirty="0">
                <a:latin typeface="Arial Nova Cond" panose="020B0604020202020204" pitchFamily="34" charset="0"/>
              </a:rPr>
              <a:t> se ejecutará una vez que la condición deje de cumplirse</a:t>
            </a:r>
          </a:p>
        </p:txBody>
      </p:sp>
      <p:pic>
        <p:nvPicPr>
          <p:cNvPr id="15" name="Imagen 14" descr="a = 1&#10;while (a&lt;4):&#10;   a+=1&#10;   print(a)&#10;else:&#10;   print(&quot;Hemos llegado al 4&quot;)">
            <a:extLst>
              <a:ext uri="{FF2B5EF4-FFF2-40B4-BE49-F238E27FC236}">
                <a16:creationId xmlns:a16="http://schemas.microsoft.com/office/drawing/2014/main" id="{C053D725-DAA5-F03F-7464-7BFFEDFE473C}"/>
              </a:ext>
            </a:extLst>
          </p:cNvPr>
          <p:cNvPicPr>
            <a:picLocks noChangeAspect="1"/>
          </p:cNvPicPr>
          <p:nvPr/>
        </p:nvPicPr>
        <p:blipFill rotWithShape="1">
          <a:blip r:embed="rId3"/>
          <a:srcRect l="10566" t="13511" r="10442" b="13240"/>
          <a:stretch/>
        </p:blipFill>
        <p:spPr>
          <a:xfrm>
            <a:off x="611559" y="3140968"/>
            <a:ext cx="4392488" cy="3096344"/>
          </a:xfrm>
          <a:prstGeom prst="rect">
            <a:avLst/>
          </a:prstGeom>
        </p:spPr>
      </p:pic>
    </p:spTree>
    <p:extLst>
      <p:ext uri="{BB962C8B-B14F-4D97-AF65-F5344CB8AC3E}">
        <p14:creationId xmlns:p14="http://schemas.microsoft.com/office/powerpoint/2010/main" val="18409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569950" y="2690335"/>
            <a:ext cx="8004115"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SENTENCIA MATCH</a:t>
            </a:r>
          </a:p>
        </p:txBody>
      </p:sp>
    </p:spTree>
    <p:extLst>
      <p:ext uri="{BB962C8B-B14F-4D97-AF65-F5344CB8AC3E}">
        <p14:creationId xmlns:p14="http://schemas.microsoft.com/office/powerpoint/2010/main" val="1150879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49512938-DC6E-798C-CE8A-0DD3C87709B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B874B2A-3BAE-09EB-6FED-EA43CB8D843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2A34370-57DD-6768-9B03-D64873D3CBA3}"/>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39F78BB8-6628-19A3-22FD-2173FAFE7DFA}"/>
              </a:ext>
              <a:ext uri="{C183D7F6-B498-43B3-948B-1728B52AA6E4}">
                <adec:decorative xmlns:adec="http://schemas.microsoft.com/office/drawing/2017/decorative" val="1"/>
              </a:ext>
            </a:extLst>
          </p:cNvPr>
          <p:cNvSpPr txBox="1"/>
          <p:nvPr/>
        </p:nvSpPr>
        <p:spPr>
          <a:xfrm>
            <a:off x="1043608" y="7820"/>
            <a:ext cx="614161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MATCH</a:t>
            </a:r>
          </a:p>
        </p:txBody>
      </p:sp>
      <p:sp>
        <p:nvSpPr>
          <p:cNvPr id="6" name="21 CuadroTexto">
            <a:extLst>
              <a:ext uri="{FF2B5EF4-FFF2-40B4-BE49-F238E27FC236}">
                <a16:creationId xmlns:a16="http://schemas.microsoft.com/office/drawing/2014/main" id="{D3C0117C-00F4-C4A8-FC95-A910B4E56D6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MATCH</a:t>
            </a:r>
          </a:p>
        </p:txBody>
      </p:sp>
      <p:sp>
        <p:nvSpPr>
          <p:cNvPr id="7" name="6 CuadroTexto">
            <a:extLst>
              <a:ext uri="{FF2B5EF4-FFF2-40B4-BE49-F238E27FC236}">
                <a16:creationId xmlns:a16="http://schemas.microsoft.com/office/drawing/2014/main" id="{C5E089A8-7E88-64BE-3EA1-389969E1A98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6BAEC3E3-107D-FFF0-576F-D25CD3828C0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C86D7847-229E-5CC0-ED45-BC211AABF821}"/>
              </a:ext>
            </a:extLst>
          </p:cNvPr>
          <p:cNvSpPr txBox="1"/>
          <p:nvPr/>
        </p:nvSpPr>
        <p:spPr>
          <a:xfrm>
            <a:off x="611559" y="887234"/>
            <a:ext cx="806490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sentencia </a:t>
            </a:r>
            <a:r>
              <a:rPr lang="es-ES" b="1" dirty="0">
                <a:latin typeface="Arial Nova Cond" panose="020B0604020202020204" pitchFamily="34" charset="0"/>
              </a:rPr>
              <a:t>match</a:t>
            </a:r>
            <a:r>
              <a:rPr lang="es-ES" dirty="0">
                <a:latin typeface="Arial Nova Cond" panose="020B0604020202020204" pitchFamily="34" charset="0"/>
              </a:rPr>
              <a:t> es el equivalente a las sentencias </a:t>
            </a:r>
            <a:r>
              <a:rPr lang="es-ES" i="1" dirty="0">
                <a:latin typeface="Arial Nova Cond" panose="020B0604020202020204" pitchFamily="34" charset="0"/>
              </a:rPr>
              <a:t>switch</a:t>
            </a:r>
            <a:r>
              <a:rPr lang="es-ES" dirty="0">
                <a:latin typeface="Arial Nova Cond" panose="020B0604020202020204" pitchFamily="34" charset="0"/>
              </a:rPr>
              <a:t> o </a:t>
            </a:r>
            <a:r>
              <a:rPr lang="es-ES" i="1" dirty="0">
                <a:latin typeface="Arial Nova Cond" panose="020B0604020202020204" pitchFamily="34" charset="0"/>
              </a:rPr>
              <a:t>case</a:t>
            </a:r>
            <a:r>
              <a:rPr lang="es-ES" dirty="0">
                <a:latin typeface="Arial Nova Cond" panose="020B0604020202020204" pitchFamily="34" charset="0"/>
              </a:rPr>
              <a:t> de otros lenguajes de programación.</a:t>
            </a:r>
          </a:p>
          <a:p>
            <a:pPr algn="just">
              <a:lnSpc>
                <a:spcPct val="114000"/>
              </a:lnSpc>
              <a:spcAft>
                <a:spcPts val="600"/>
              </a:spcAft>
            </a:pPr>
            <a:r>
              <a:rPr lang="es-ES" dirty="0">
                <a:latin typeface="Arial Nova Cond" panose="020B0604020202020204" pitchFamily="34" charset="0"/>
              </a:rPr>
              <a:t>En el siguiente ejemplo puedes ver su sintaxis.</a:t>
            </a:r>
          </a:p>
        </p:txBody>
      </p:sp>
      <p:pic>
        <p:nvPicPr>
          <p:cNvPr id="14" name="Imagen 13" descr="a = input(&quot;Dime qué ciclo estás estudiando&quot;)&#10;match a:&#10;   case 'DAM': &#10;      print('Desarrollo de Aplicaciones Multiplataforma')&#10;   case 'DAW':&#10;      print('Desarrollo de Aplicaciones Web')&#10;   case _:&#10;      print('No lo conozco&quot;)">
            <a:extLst>
              <a:ext uri="{FF2B5EF4-FFF2-40B4-BE49-F238E27FC236}">
                <a16:creationId xmlns:a16="http://schemas.microsoft.com/office/drawing/2014/main" id="{BD26E9DC-E2F8-8EB9-57E2-C744640CD4AD}"/>
              </a:ext>
            </a:extLst>
          </p:cNvPr>
          <p:cNvPicPr>
            <a:picLocks noChangeAspect="1"/>
          </p:cNvPicPr>
          <p:nvPr/>
        </p:nvPicPr>
        <p:blipFill rotWithShape="1">
          <a:blip r:embed="rId2"/>
          <a:srcRect l="6688" t="11781" r="5900" b="13443"/>
          <a:stretch/>
        </p:blipFill>
        <p:spPr>
          <a:xfrm>
            <a:off x="611559" y="2420888"/>
            <a:ext cx="7992890" cy="3240360"/>
          </a:xfrm>
          <a:prstGeom prst="rect">
            <a:avLst/>
          </a:prstGeom>
        </p:spPr>
      </p:pic>
      <p:cxnSp>
        <p:nvCxnSpPr>
          <p:cNvPr id="15" name="Conector recto de flecha 14">
            <a:extLst>
              <a:ext uri="{FF2B5EF4-FFF2-40B4-BE49-F238E27FC236}">
                <a16:creationId xmlns:a16="http://schemas.microsoft.com/office/drawing/2014/main" id="{9E78C95B-FFC6-2BFE-4951-E32AFA23BDFE}"/>
              </a:ext>
              <a:ext uri="{C183D7F6-B498-43B3-948B-1728B52AA6E4}">
                <adec:decorative xmlns:adec="http://schemas.microsoft.com/office/drawing/2017/decorative" val="1"/>
              </a:ext>
            </a:extLst>
          </p:cNvPr>
          <p:cNvCxnSpPr>
            <a:cxnSpLocks/>
          </p:cNvCxnSpPr>
          <p:nvPr/>
        </p:nvCxnSpPr>
        <p:spPr>
          <a:xfrm flipH="1">
            <a:off x="2411760" y="5137862"/>
            <a:ext cx="2880320" cy="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3 CuadroTexto">
            <a:extLst>
              <a:ext uri="{FF2B5EF4-FFF2-40B4-BE49-F238E27FC236}">
                <a16:creationId xmlns:a16="http://schemas.microsoft.com/office/drawing/2014/main" id="{BCE3223E-4650-6009-97D4-BB6F6D0F9678}"/>
              </a:ext>
            </a:extLst>
          </p:cNvPr>
          <p:cNvSpPr txBox="1"/>
          <p:nvPr/>
        </p:nvSpPr>
        <p:spPr>
          <a:xfrm>
            <a:off x="5116952" y="5058372"/>
            <a:ext cx="2771089" cy="562655"/>
          </a:xfrm>
          <a:prstGeom prst="rect">
            <a:avLst/>
          </a:prstGeom>
          <a:solidFill>
            <a:schemeClr val="accent1">
              <a:lumMod val="20000"/>
              <a:lumOff val="80000"/>
            </a:schemeClr>
          </a:solidFill>
          <a:ln w="19050">
            <a:solidFill>
              <a:schemeClr val="accent1">
                <a:lumMod val="60000"/>
                <a:lumOff val="40000"/>
              </a:schemeClr>
            </a:solidFill>
          </a:ln>
        </p:spPr>
        <p:txBody>
          <a:bodyPr wrap="square" rtlCol="0">
            <a:spAutoFit/>
          </a:bodyPr>
          <a:lstStyle/>
          <a:p>
            <a:pPr algn="just">
              <a:lnSpc>
                <a:spcPct val="114000"/>
              </a:lnSpc>
              <a:spcBef>
                <a:spcPts val="600"/>
              </a:spcBef>
              <a:spcAft>
                <a:spcPts val="1200"/>
              </a:spcAft>
            </a:pPr>
            <a:r>
              <a:rPr lang="es-ES" sz="1400" dirty="0">
                <a:latin typeface="Arial Nova Cond" panose="020B0604020202020204" pitchFamily="34" charset="0"/>
              </a:rPr>
              <a:t>El carácter </a:t>
            </a:r>
            <a:r>
              <a:rPr lang="es-ES" sz="1400" b="1" dirty="0">
                <a:latin typeface="Arial Nova Cond" panose="020B0604020202020204" pitchFamily="34" charset="0"/>
              </a:rPr>
              <a:t>_</a:t>
            </a:r>
            <a:r>
              <a:rPr lang="es-ES" sz="1400" dirty="0">
                <a:latin typeface="Arial Nova Cond" panose="020B0604020202020204" pitchFamily="34" charset="0"/>
              </a:rPr>
              <a:t> sirve como comodín para indicar la opción por defecto</a:t>
            </a:r>
          </a:p>
        </p:txBody>
      </p:sp>
    </p:spTree>
    <p:extLst>
      <p:ext uri="{BB962C8B-B14F-4D97-AF65-F5344CB8AC3E}">
        <p14:creationId xmlns:p14="http://schemas.microsoft.com/office/powerpoint/2010/main" val="1347893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0D2C37DF-C116-B9E7-D100-33607C55072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97EE8F52-8B09-A93C-E6A4-07301CBEB60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5E6D6E4-FB34-7A94-9343-AEEBC714A8B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E40BF9A-4CF0-011F-026E-37232F1149F1}"/>
              </a:ext>
              <a:ext uri="{C183D7F6-B498-43B3-948B-1728B52AA6E4}">
                <adec:decorative xmlns:adec="http://schemas.microsoft.com/office/drawing/2017/decorative" val="1"/>
              </a:ext>
            </a:extLst>
          </p:cNvPr>
          <p:cNvSpPr txBox="1"/>
          <p:nvPr/>
        </p:nvSpPr>
        <p:spPr>
          <a:xfrm>
            <a:off x="1043608" y="7820"/>
            <a:ext cx="6141618"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CONTROL DE FLUJO: SENTENCIA MATCH</a:t>
            </a:r>
          </a:p>
        </p:txBody>
      </p:sp>
      <p:sp>
        <p:nvSpPr>
          <p:cNvPr id="6" name="21 CuadroTexto">
            <a:extLst>
              <a:ext uri="{FF2B5EF4-FFF2-40B4-BE49-F238E27FC236}">
                <a16:creationId xmlns:a16="http://schemas.microsoft.com/office/drawing/2014/main" id="{A94B68DC-1E1B-A1E6-E28D-3206E1D4D5DB}"/>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CONTROL DE FLUJO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LA SENTENCIA MATCH</a:t>
            </a:r>
          </a:p>
        </p:txBody>
      </p:sp>
      <p:sp>
        <p:nvSpPr>
          <p:cNvPr id="7" name="6 CuadroTexto">
            <a:extLst>
              <a:ext uri="{FF2B5EF4-FFF2-40B4-BE49-F238E27FC236}">
                <a16:creationId xmlns:a16="http://schemas.microsoft.com/office/drawing/2014/main" id="{12590492-54CA-29AC-21D7-BC7F25E45D5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915ABA89-5BD5-7EC6-CB6D-896A69FE7680}"/>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0A9207B-6F01-F72D-111A-5CC44B9F8DBF}"/>
              </a:ext>
            </a:extLst>
          </p:cNvPr>
          <p:cNvSpPr txBox="1"/>
          <p:nvPr/>
        </p:nvSpPr>
        <p:spPr>
          <a:xfrm>
            <a:off x="611559" y="887234"/>
            <a:ext cx="806490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Se pueden combinar varios literales en un mismo patrón utilizando el operador |</a:t>
            </a:r>
          </a:p>
        </p:txBody>
      </p:sp>
      <p:pic>
        <p:nvPicPr>
          <p:cNvPr id="14" name="Imagen 13" descr="a = input(&quot;Dime que ciclo estás estudiando:&quot;)&#10;match a:&#10;   case 'DAM' | 'DAW':&#10;      print(&quot;Es un ciclo de desarrollo&quot;)&#10;   case 'ASIR':&#10;      print(&quot;Es un ciclo de sistemas&quot;)&#10;   case _:&#10;      print(&quot;No lo conozco&quot;)">
            <a:extLst>
              <a:ext uri="{FF2B5EF4-FFF2-40B4-BE49-F238E27FC236}">
                <a16:creationId xmlns:a16="http://schemas.microsoft.com/office/drawing/2014/main" id="{0501559E-3D62-D026-E8D8-5E4AC2066E78}"/>
              </a:ext>
            </a:extLst>
          </p:cNvPr>
          <p:cNvPicPr>
            <a:picLocks noChangeAspect="1"/>
          </p:cNvPicPr>
          <p:nvPr/>
        </p:nvPicPr>
        <p:blipFill rotWithShape="1">
          <a:blip r:embed="rId2"/>
          <a:srcRect l="8400" t="13869" r="8524" b="14762"/>
          <a:stretch/>
        </p:blipFill>
        <p:spPr>
          <a:xfrm>
            <a:off x="1619672" y="1745981"/>
            <a:ext cx="6048674" cy="2836072"/>
          </a:xfrm>
          <a:prstGeom prst="rect">
            <a:avLst/>
          </a:prstGeom>
        </p:spPr>
      </p:pic>
    </p:spTree>
    <p:extLst>
      <p:ext uri="{BB962C8B-B14F-4D97-AF65-F5344CB8AC3E}">
        <p14:creationId xmlns:p14="http://schemas.microsoft.com/office/powerpoint/2010/main" val="11458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99577-B030-D43C-51F0-EBA06D812CC0}"/>
            </a:ext>
          </a:extLst>
        </p:cNvPr>
        <p:cNvGrpSpPr/>
        <p:nvPr/>
      </p:nvGrpSpPr>
      <p:grpSpPr>
        <a:xfrm>
          <a:off x="0" y="0"/>
          <a:ext cx="0" cy="0"/>
          <a:chOff x="0" y="0"/>
          <a:chExt cx="0" cy="0"/>
        </a:xfrm>
      </p:grpSpPr>
      <p:sp>
        <p:nvSpPr>
          <p:cNvPr id="13" name="2 Rectángulo">
            <a:extLst>
              <a:ext uri="{FF2B5EF4-FFF2-40B4-BE49-F238E27FC236}">
                <a16:creationId xmlns:a16="http://schemas.microsoft.com/office/drawing/2014/main" id="{444E2406-9FDE-34F8-214C-1C9BEEB4DFA0}"/>
              </a:ext>
              <a:ext uri="{C183D7F6-B498-43B3-948B-1728B52AA6E4}">
                <adec:decorative xmlns:adec="http://schemas.microsoft.com/office/drawing/2017/decorative" val="1"/>
              </a:ext>
            </a:extLst>
          </p:cNvPr>
          <p:cNvSpPr/>
          <p:nvPr/>
        </p:nvSpPr>
        <p:spPr>
          <a:xfrm>
            <a:off x="-28558" y="0"/>
            <a:ext cx="4600558" cy="6857999"/>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247C9EEC-7348-DCD4-4DD8-651457F2341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1204" y="1700808"/>
            <a:ext cx="3894597" cy="3894597"/>
          </a:xfrm>
          <a:prstGeom prst="rect">
            <a:avLst/>
          </a:prstGeom>
        </p:spPr>
      </p:pic>
      <p:sp>
        <p:nvSpPr>
          <p:cNvPr id="2" name="1 CuadroTexto">
            <a:extLst>
              <a:ext uri="{FF2B5EF4-FFF2-40B4-BE49-F238E27FC236}">
                <a16:creationId xmlns:a16="http://schemas.microsoft.com/office/drawing/2014/main" id="{2966F62B-5854-48D9-9675-4B91DEBF291A}"/>
              </a:ext>
            </a:extLst>
          </p:cNvPr>
          <p:cNvSpPr txBox="1"/>
          <p:nvPr/>
        </p:nvSpPr>
        <p:spPr>
          <a:xfrm>
            <a:off x="268191" y="272642"/>
            <a:ext cx="1407758" cy="2862322"/>
          </a:xfrm>
          <a:prstGeom prst="rect">
            <a:avLst/>
          </a:prstGeom>
          <a:noFill/>
        </p:spPr>
        <p:txBody>
          <a:bodyPr wrap="none" rtlCol="0">
            <a:spAutoFit/>
          </a:bodyPr>
          <a:lstStyle/>
          <a:p>
            <a:r>
              <a:rPr lang="es-ES" sz="18000" b="1" spc="50" dirty="0">
                <a:ln w="0"/>
                <a:solidFill>
                  <a:schemeClr val="bg2"/>
                </a:solidFill>
                <a:effectLst>
                  <a:innerShdw blurRad="63500" dist="50800" dir="13500000">
                    <a:srgbClr val="000000">
                      <a:alpha val="50000"/>
                    </a:srgbClr>
                  </a:innerShdw>
                </a:effectLst>
                <a:latin typeface="+mj-lt"/>
              </a:rPr>
              <a:t>4</a:t>
            </a:r>
          </a:p>
        </p:txBody>
      </p:sp>
      <p:sp>
        <p:nvSpPr>
          <p:cNvPr id="4" name="CuadroTexto 3">
            <a:extLst>
              <a:ext uri="{FF2B5EF4-FFF2-40B4-BE49-F238E27FC236}">
                <a16:creationId xmlns:a16="http://schemas.microsoft.com/office/drawing/2014/main" id="{E3D6274B-D640-E8C9-69FC-37DF534B4EBB}"/>
              </a:ext>
            </a:extLst>
          </p:cNvPr>
          <p:cNvSpPr txBox="1"/>
          <p:nvPr/>
        </p:nvSpPr>
        <p:spPr>
          <a:xfrm>
            <a:off x="268190" y="5668506"/>
            <a:ext cx="4303809" cy="784830"/>
          </a:xfrm>
          <a:prstGeom prst="rect">
            <a:avLst/>
          </a:prstGeom>
          <a:noFill/>
        </p:spPr>
        <p:txBody>
          <a:bodyPr wrap="square" rtlCol="0">
            <a:spAutoFit/>
          </a:bodyPr>
          <a:lstStyle/>
          <a:p>
            <a:r>
              <a:rPr lang="es-ES" sz="4500" dirty="0">
                <a:solidFill>
                  <a:schemeClr val="bg1"/>
                </a:solidFill>
                <a:latin typeface="Univers Condensed" panose="020B0604020202020204" pitchFamily="34" charset="0"/>
              </a:rPr>
              <a:t>TIPOS DE DATOS</a:t>
            </a:r>
          </a:p>
        </p:txBody>
      </p:sp>
    </p:spTree>
    <p:extLst>
      <p:ext uri="{BB962C8B-B14F-4D97-AF65-F5344CB8AC3E}">
        <p14:creationId xmlns:p14="http://schemas.microsoft.com/office/powerpoint/2010/main" val="1741509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Rectángulo">
            <a:extLst>
              <a:ext uri="{FF2B5EF4-FFF2-40B4-BE49-F238E27FC236}">
                <a16:creationId xmlns:a16="http://schemas.microsoft.com/office/drawing/2014/main" id="{EFAFD2E4-EA4A-4EDF-C53A-20596424784A}"/>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7E06F20B-797E-8943-2135-446498054293}"/>
              </a:ext>
            </a:extLst>
          </p:cNvPr>
          <p:cNvSpPr txBox="1"/>
          <p:nvPr/>
        </p:nvSpPr>
        <p:spPr>
          <a:xfrm>
            <a:off x="2602552" y="2690335"/>
            <a:ext cx="3938900"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ENTEROS</a:t>
            </a:r>
          </a:p>
        </p:txBody>
      </p:sp>
    </p:spTree>
    <p:extLst>
      <p:ext uri="{BB962C8B-B14F-4D97-AF65-F5344CB8AC3E}">
        <p14:creationId xmlns:p14="http://schemas.microsoft.com/office/powerpoint/2010/main" val="3432525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3B3CCAA-289C-9885-7DBE-945DE5CC164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903B0B6C-C8B6-BE50-0499-4369B403667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CC3ECAAC-F06D-2112-0FE5-127E45DAD04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BE6C250-8D4B-7507-58FF-4481BD7E0C4D}"/>
              </a:ext>
              <a:ext uri="{C183D7F6-B498-43B3-948B-1728B52AA6E4}">
                <adec:decorative xmlns:adec="http://schemas.microsoft.com/office/drawing/2017/decorative" val="1"/>
              </a:ext>
            </a:extLst>
          </p:cNvPr>
          <p:cNvSpPr txBox="1"/>
          <p:nvPr/>
        </p:nvSpPr>
        <p:spPr>
          <a:xfrm>
            <a:off x="1043608" y="7820"/>
            <a:ext cx="421679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ENTEROS</a:t>
            </a:r>
          </a:p>
        </p:txBody>
      </p:sp>
      <p:sp>
        <p:nvSpPr>
          <p:cNvPr id="6" name="21 CuadroTexto">
            <a:extLst>
              <a:ext uri="{FF2B5EF4-FFF2-40B4-BE49-F238E27FC236}">
                <a16:creationId xmlns:a16="http://schemas.microsoft.com/office/drawing/2014/main" id="{4B8778F1-DE06-054E-E76D-8DD490BB786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ENTEROS</a:t>
            </a:r>
          </a:p>
        </p:txBody>
      </p:sp>
      <p:sp>
        <p:nvSpPr>
          <p:cNvPr id="7" name="6 CuadroTexto">
            <a:extLst>
              <a:ext uri="{FF2B5EF4-FFF2-40B4-BE49-F238E27FC236}">
                <a16:creationId xmlns:a16="http://schemas.microsoft.com/office/drawing/2014/main" id="{CD14FA95-05DE-9165-C55C-D3768AFC623A}"/>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97D3D5EC-712C-5ECA-E57B-9EB38CBD77B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5AE895F4-F1F4-140E-2BE5-C27312CA5C76}"/>
              </a:ext>
              <a:ext uri="{C183D7F6-B498-43B3-948B-1728B52AA6E4}">
                <adec:decorative xmlns:adec="http://schemas.microsoft.com/office/drawing/2017/decorative" val="0"/>
              </a:ext>
            </a:extLst>
          </p:cNvPr>
          <p:cNvSpPr txBox="1"/>
          <p:nvPr/>
        </p:nvSpPr>
        <p:spPr>
          <a:xfrm>
            <a:off x="611559" y="908720"/>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a:t>
            </a:r>
            <a:r>
              <a:rPr lang="es-ES" b="1" dirty="0">
                <a:latin typeface="Arial Nova Cond" panose="020B0604020202020204" pitchFamily="34" charset="0"/>
              </a:rPr>
              <a:t>tipos enteros </a:t>
            </a:r>
            <a:r>
              <a:rPr lang="es-ES" dirty="0">
                <a:latin typeface="Arial Nova Cond" panose="020B0604020202020204" pitchFamily="34" charset="0"/>
              </a:rPr>
              <a:t>permiten almacenar cualquier valor no decimal, tanto positivo como negativo.</a:t>
            </a:r>
          </a:p>
          <a:p>
            <a:pPr algn="just">
              <a:lnSpc>
                <a:spcPct val="114000"/>
              </a:lnSpc>
              <a:spcAft>
                <a:spcPts val="600"/>
              </a:spcAft>
            </a:pPr>
            <a:r>
              <a:rPr lang="es-ES" dirty="0">
                <a:latin typeface="Arial Nova Cond" panose="020B0604020202020204" pitchFamily="34" charset="0"/>
              </a:rPr>
              <a:t>Al contrario que en otros lenguajes de programación, Python no tiene límite en cuanto al tamaño de los números</a:t>
            </a:r>
          </a:p>
        </p:txBody>
      </p:sp>
      <p:pic>
        <p:nvPicPr>
          <p:cNvPr id="12" name="Imagen 11" descr="a = 238203840293849028390829038490&#10;print( type(a) )&#10;&#10;Salida: &lt;class 'int'&gt;">
            <a:extLst>
              <a:ext uri="{FF2B5EF4-FFF2-40B4-BE49-F238E27FC236}">
                <a16:creationId xmlns:a16="http://schemas.microsoft.com/office/drawing/2014/main" id="{D64C8406-1409-CF29-C01F-D537E6635231}"/>
              </a:ext>
              <a:ext uri="{C183D7F6-B498-43B3-948B-1728B52AA6E4}">
                <adec:decorative xmlns:adec="http://schemas.microsoft.com/office/drawing/2017/decorative" val="0"/>
              </a:ext>
            </a:extLst>
          </p:cNvPr>
          <p:cNvPicPr>
            <a:picLocks noChangeAspect="1"/>
          </p:cNvPicPr>
          <p:nvPr/>
        </p:nvPicPr>
        <p:blipFill>
          <a:blip r:embed="rId2"/>
          <a:srcRect r="27918"/>
          <a:stretch/>
        </p:blipFill>
        <p:spPr>
          <a:xfrm>
            <a:off x="611560" y="2782985"/>
            <a:ext cx="7920880" cy="1729029"/>
          </a:xfrm>
          <a:prstGeom prst="rect">
            <a:avLst/>
          </a:prstGeom>
        </p:spPr>
      </p:pic>
    </p:spTree>
    <p:extLst>
      <p:ext uri="{BB962C8B-B14F-4D97-AF65-F5344CB8AC3E}">
        <p14:creationId xmlns:p14="http://schemas.microsoft.com/office/powerpoint/2010/main" val="3833303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11B80AE-A340-E009-C8C4-A23D0B0E2A4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F7BDF529-64ED-32A1-B827-BD8ADBA6E57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F5AA05F7-0B83-1FDD-A77B-7E1EE342952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2BBD14C-F06A-A3F4-6818-4E6BF712919A}"/>
              </a:ext>
              <a:ext uri="{C183D7F6-B498-43B3-948B-1728B52AA6E4}">
                <adec:decorative xmlns:adec="http://schemas.microsoft.com/office/drawing/2017/decorative" val="1"/>
              </a:ext>
            </a:extLst>
          </p:cNvPr>
          <p:cNvSpPr txBox="1"/>
          <p:nvPr/>
        </p:nvSpPr>
        <p:spPr>
          <a:xfrm>
            <a:off x="1043608" y="7820"/>
            <a:ext cx="421679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ENTEROS</a:t>
            </a:r>
          </a:p>
        </p:txBody>
      </p:sp>
      <p:sp>
        <p:nvSpPr>
          <p:cNvPr id="6" name="21 CuadroTexto">
            <a:extLst>
              <a:ext uri="{FF2B5EF4-FFF2-40B4-BE49-F238E27FC236}">
                <a16:creationId xmlns:a16="http://schemas.microsoft.com/office/drawing/2014/main" id="{589A7DE2-B2A7-8375-C4D6-334574322A1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ENTEROS</a:t>
            </a:r>
          </a:p>
        </p:txBody>
      </p:sp>
      <p:sp>
        <p:nvSpPr>
          <p:cNvPr id="7" name="6 CuadroTexto">
            <a:extLst>
              <a:ext uri="{FF2B5EF4-FFF2-40B4-BE49-F238E27FC236}">
                <a16:creationId xmlns:a16="http://schemas.microsoft.com/office/drawing/2014/main" id="{6CFF5B65-C016-5B5A-5C2E-2638DC45FCC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92A915B-8B2A-23E3-AFD2-8E7C03D31FB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C0D98BB2-985E-3269-8349-01597C105B54}"/>
              </a:ext>
            </a:extLst>
          </p:cNvPr>
          <p:cNvSpPr txBox="1"/>
          <p:nvPr/>
        </p:nvSpPr>
        <p:spPr>
          <a:xfrm>
            <a:off x="611559" y="908720"/>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De lo anterior puedes deducir que Python asigna diferente tamaño en memoria según el número que almacene la variable. </a:t>
            </a:r>
          </a:p>
          <a:p>
            <a:pPr algn="just">
              <a:lnSpc>
                <a:spcPct val="114000"/>
              </a:lnSpc>
              <a:spcAft>
                <a:spcPts val="600"/>
              </a:spcAft>
            </a:pPr>
            <a:r>
              <a:rPr lang="es-ES" dirty="0">
                <a:latin typeface="Arial Nova Cond" panose="020B0604020202020204" pitchFamily="34" charset="0"/>
              </a:rPr>
              <a:t>Puedes ver el tamaño reservado para una variable en bits con la función </a:t>
            </a:r>
            <a:r>
              <a:rPr lang="es-ES" b="1" dirty="0" err="1">
                <a:latin typeface="Arial Nova Cond" panose="020B0604020202020204" pitchFamily="34" charset="0"/>
              </a:rPr>
              <a:t>sys.getsizeof</a:t>
            </a:r>
            <a:r>
              <a:rPr lang="es-ES" b="1" dirty="0">
                <a:latin typeface="Arial Nova Cond" panose="020B0604020202020204" pitchFamily="34" charset="0"/>
              </a:rPr>
              <a:t>()</a:t>
            </a:r>
            <a:endParaRPr lang="es-ES" dirty="0">
              <a:latin typeface="Arial Nova Cond" panose="020B0604020202020204" pitchFamily="34" charset="0"/>
            </a:endParaRPr>
          </a:p>
        </p:txBody>
      </p:sp>
      <p:pic>
        <p:nvPicPr>
          <p:cNvPr id="12" name="Imagen 11" descr="import sys&#10;x = 5**10000&#10;y = 10&#10;print(sys.getsizeof(x), type(x))&#10;print(sys.getsizeof(y), type(y))">
            <a:extLst>
              <a:ext uri="{FF2B5EF4-FFF2-40B4-BE49-F238E27FC236}">
                <a16:creationId xmlns:a16="http://schemas.microsoft.com/office/drawing/2014/main" id="{08F25BCE-36E9-6491-29AE-70C52E46FB98}"/>
              </a:ext>
            </a:extLst>
          </p:cNvPr>
          <p:cNvPicPr>
            <a:picLocks noChangeAspect="1"/>
          </p:cNvPicPr>
          <p:nvPr/>
        </p:nvPicPr>
        <p:blipFill>
          <a:blip r:embed="rId2"/>
          <a:srcRect r="39609"/>
          <a:stretch/>
        </p:blipFill>
        <p:spPr>
          <a:xfrm>
            <a:off x="593304" y="2725825"/>
            <a:ext cx="7939136" cy="2172003"/>
          </a:xfrm>
          <a:prstGeom prst="rect">
            <a:avLst/>
          </a:prstGeom>
        </p:spPr>
      </p:pic>
    </p:spTree>
    <p:extLst>
      <p:ext uri="{BB962C8B-B14F-4D97-AF65-F5344CB8AC3E}">
        <p14:creationId xmlns:p14="http://schemas.microsoft.com/office/powerpoint/2010/main" val="3659471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A3FFB0-74D0-ED7B-519D-F2B516857F02}"/>
              </a:ext>
              <a:ext uri="{C183D7F6-B498-43B3-948B-1728B52AA6E4}">
                <adec:decorative xmlns:adec="http://schemas.microsoft.com/office/drawing/2017/decorative" val="1"/>
              </a:ext>
            </a:extLst>
          </p:cNvPr>
          <p:cNvPicPr>
            <a:picLocks noChangeAspect="1"/>
          </p:cNvPicPr>
          <p:nvPr/>
        </p:nvPicPr>
        <p:blipFill rotWithShape="1">
          <a:blip r:embed="rId2"/>
          <a:srcRect l="8562" t="12358" r="8562" b="12358"/>
          <a:stretch/>
        </p:blipFill>
        <p:spPr>
          <a:xfrm>
            <a:off x="609277" y="3429000"/>
            <a:ext cx="4634876" cy="2713099"/>
          </a:xfrm>
          <a:prstGeom prst="rect">
            <a:avLst/>
          </a:prstGeom>
        </p:spPr>
      </p:pic>
      <p:sp>
        <p:nvSpPr>
          <p:cNvPr id="4" name="5 Rectángulo">
            <a:extLst>
              <a:ext uri="{FF2B5EF4-FFF2-40B4-BE49-F238E27FC236}">
                <a16:creationId xmlns:a16="http://schemas.microsoft.com/office/drawing/2014/main" id="{E6EE35AD-C130-15E3-7CB0-681ED587188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D3FFD839-8020-8CD7-96F1-1E13017802A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253CC84D-AD6C-C47F-399E-F37AFB20835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837CE03A-ABBB-2276-A431-B2169B1785F5}"/>
              </a:ext>
              <a:ext uri="{C183D7F6-B498-43B3-948B-1728B52AA6E4}">
                <adec:decorative xmlns:adec="http://schemas.microsoft.com/office/drawing/2017/decorative" val="1"/>
              </a:ext>
            </a:extLst>
          </p:cNvPr>
          <p:cNvSpPr txBox="1"/>
          <p:nvPr/>
        </p:nvSpPr>
        <p:spPr>
          <a:xfrm>
            <a:off x="1043608" y="7820"/>
            <a:ext cx="421679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ENTEROS</a:t>
            </a:r>
          </a:p>
        </p:txBody>
      </p:sp>
      <p:sp>
        <p:nvSpPr>
          <p:cNvPr id="8" name="21 CuadroTexto">
            <a:extLst>
              <a:ext uri="{FF2B5EF4-FFF2-40B4-BE49-F238E27FC236}">
                <a16:creationId xmlns:a16="http://schemas.microsoft.com/office/drawing/2014/main" id="{040FF036-5A25-5C87-8FFA-969D3E71E39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ENTEROS</a:t>
            </a:r>
          </a:p>
        </p:txBody>
      </p:sp>
      <p:sp>
        <p:nvSpPr>
          <p:cNvPr id="9" name="6 CuadroTexto">
            <a:extLst>
              <a:ext uri="{FF2B5EF4-FFF2-40B4-BE49-F238E27FC236}">
                <a16:creationId xmlns:a16="http://schemas.microsoft.com/office/drawing/2014/main" id="{059AE92D-7260-CEA5-8FFB-44C20F9392C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084FC2D6-E509-FC40-1A90-6C92A221402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2398A7A7-B130-30F8-F57E-3EE5801E041F}"/>
              </a:ext>
            </a:extLst>
          </p:cNvPr>
          <p:cNvSpPr txBox="1"/>
          <p:nvPr/>
        </p:nvSpPr>
        <p:spPr>
          <a:xfrm>
            <a:off x="611559" y="908720"/>
            <a:ext cx="7920880" cy="219111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Los números que nosotros indicamos están en base 10, pero tenemos la posibilidad de introducir los números en diferentes bases precediéndolos del prefijo correspondiente:</a:t>
            </a:r>
          </a:p>
          <a:p>
            <a:pPr marL="285750" indent="-285750" algn="just">
              <a:lnSpc>
                <a:spcPct val="114000"/>
              </a:lnSpc>
              <a:spcAft>
                <a:spcPts val="600"/>
              </a:spcAft>
              <a:buFont typeface="Arial" panose="020B0604020202020204" pitchFamily="34" charset="0"/>
              <a:buChar char="•"/>
            </a:pPr>
            <a:r>
              <a:rPr lang="es-ES" b="1" dirty="0">
                <a:latin typeface="Consolas" panose="020B0609020204030204" pitchFamily="49" charset="0"/>
              </a:rPr>
              <a:t>0o</a:t>
            </a:r>
            <a:r>
              <a:rPr lang="es-ES" dirty="0">
                <a:latin typeface="Arial Nova Cond" panose="020B0604020202020204" pitchFamily="34" charset="0"/>
              </a:rPr>
              <a:t> para números en base octal</a:t>
            </a:r>
          </a:p>
          <a:p>
            <a:pPr marL="285750" indent="-285750" algn="just">
              <a:lnSpc>
                <a:spcPct val="114000"/>
              </a:lnSpc>
              <a:spcAft>
                <a:spcPts val="600"/>
              </a:spcAft>
              <a:buFont typeface="Arial" panose="020B0604020202020204" pitchFamily="34" charset="0"/>
              <a:buChar char="•"/>
            </a:pPr>
            <a:r>
              <a:rPr lang="es-ES" b="1" dirty="0">
                <a:latin typeface="Consolas" panose="020B0609020204030204" pitchFamily="49" charset="0"/>
              </a:rPr>
              <a:t>0x</a:t>
            </a:r>
            <a:r>
              <a:rPr lang="es-ES" dirty="0">
                <a:latin typeface="Arial Nova Cond" panose="020B0604020202020204" pitchFamily="34" charset="0"/>
              </a:rPr>
              <a:t> para números en base hexadecimal</a:t>
            </a:r>
          </a:p>
          <a:p>
            <a:pPr marL="285750" indent="-285750" algn="just">
              <a:lnSpc>
                <a:spcPct val="114000"/>
              </a:lnSpc>
              <a:spcAft>
                <a:spcPts val="600"/>
              </a:spcAft>
              <a:buFont typeface="Arial" panose="020B0604020202020204" pitchFamily="34" charset="0"/>
              <a:buChar char="•"/>
            </a:pPr>
            <a:r>
              <a:rPr lang="es-ES" b="1" dirty="0">
                <a:latin typeface="Consolas" panose="020B0609020204030204" pitchFamily="49" charset="0"/>
              </a:rPr>
              <a:t>0b</a:t>
            </a:r>
            <a:r>
              <a:rPr lang="es-ES" dirty="0">
                <a:latin typeface="Arial Nova Cond" panose="020B0604020202020204" pitchFamily="34" charset="0"/>
              </a:rPr>
              <a:t> para números en base dos</a:t>
            </a:r>
          </a:p>
        </p:txBody>
      </p:sp>
      <p:sp>
        <p:nvSpPr>
          <p:cNvPr id="12" name="3 CuadroTexto">
            <a:extLst>
              <a:ext uri="{FF2B5EF4-FFF2-40B4-BE49-F238E27FC236}">
                <a16:creationId xmlns:a16="http://schemas.microsoft.com/office/drawing/2014/main" id="{177BD0F9-5E60-EEF1-0093-4CD057DCBEB7}"/>
              </a:ext>
            </a:extLst>
          </p:cNvPr>
          <p:cNvSpPr txBox="1"/>
          <p:nvPr/>
        </p:nvSpPr>
        <p:spPr>
          <a:xfrm>
            <a:off x="5508103" y="3396447"/>
            <a:ext cx="3024335" cy="196028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Ten en cuenta que esto solo afecta a la forma en que escribimos nosotros los números, no tiene ningún efecto en la forma en que se almacenan.</a:t>
            </a:r>
          </a:p>
        </p:txBody>
      </p:sp>
    </p:spTree>
    <p:extLst>
      <p:ext uri="{BB962C8B-B14F-4D97-AF65-F5344CB8AC3E}">
        <p14:creationId xmlns:p14="http://schemas.microsoft.com/office/powerpoint/2010/main" val="52676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2F1548-0F9E-ACFF-101A-4971E5ADD15C}"/>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0780" y="2450769"/>
            <a:ext cx="5135676" cy="4108542"/>
          </a:xfrm>
          <a:prstGeom prst="rect">
            <a:avLst/>
          </a:prstGeom>
        </p:spPr>
      </p:pic>
      <p:sp>
        <p:nvSpPr>
          <p:cNvPr id="7" name="5 Rectángulo">
            <a:extLst>
              <a:ext uri="{FF2B5EF4-FFF2-40B4-BE49-F238E27FC236}">
                <a16:creationId xmlns:a16="http://schemas.microsoft.com/office/drawing/2014/main" id="{24F0D37D-E54C-48DC-8F5A-9D9CE3F254C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6 Rectángulo">
            <a:extLst>
              <a:ext uri="{FF2B5EF4-FFF2-40B4-BE49-F238E27FC236}">
                <a16:creationId xmlns:a16="http://schemas.microsoft.com/office/drawing/2014/main" id="{B5F3212C-FFAD-4ED9-8DA5-C2B5E876B19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8 Rectángulo">
            <a:extLst>
              <a:ext uri="{FF2B5EF4-FFF2-40B4-BE49-F238E27FC236}">
                <a16:creationId xmlns:a16="http://schemas.microsoft.com/office/drawing/2014/main" id="{715E6AD1-614B-4D51-B5A4-8F88906F7240}"/>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0 CuadroTexto">
            <a:extLst>
              <a:ext uri="{FF2B5EF4-FFF2-40B4-BE49-F238E27FC236}">
                <a16:creationId xmlns:a16="http://schemas.microsoft.com/office/drawing/2014/main" id="{06627652-C7C4-4A2C-9831-B156F23E6920}"/>
              </a:ext>
              <a:ext uri="{C183D7F6-B498-43B3-948B-1728B52AA6E4}">
                <adec:decorative xmlns:adec="http://schemas.microsoft.com/office/drawing/2017/decorative" val="1"/>
              </a:ext>
            </a:extLst>
          </p:cNvPr>
          <p:cNvSpPr txBox="1"/>
          <p:nvPr/>
        </p:nvSpPr>
        <p:spPr>
          <a:xfrm>
            <a:off x="1043608" y="7820"/>
            <a:ext cx="247324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INTRODUCCIÓN</a:t>
            </a:r>
          </a:p>
        </p:txBody>
      </p:sp>
      <p:sp>
        <p:nvSpPr>
          <p:cNvPr id="20" name="21 CuadroTexto">
            <a:extLst>
              <a:ext uri="{FF2B5EF4-FFF2-40B4-BE49-F238E27FC236}">
                <a16:creationId xmlns:a16="http://schemas.microsoft.com/office/drawing/2014/main" id="{52B5B870-9C9D-49FF-986A-07D7387F85A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22" name="6 CuadroTexto">
            <a:extLst>
              <a:ext uri="{FF2B5EF4-FFF2-40B4-BE49-F238E27FC236}">
                <a16:creationId xmlns:a16="http://schemas.microsoft.com/office/drawing/2014/main" id="{61F2080E-6852-41E7-934A-124E7F69212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4" name="10 CuadroTexto">
            <a:extLst>
              <a:ext uri="{FF2B5EF4-FFF2-40B4-BE49-F238E27FC236}">
                <a16:creationId xmlns:a16="http://schemas.microsoft.com/office/drawing/2014/main" id="{84EFDBD5-31F0-0AAD-39E6-031F1842305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7A33A387-B0A7-4AD1-F69D-E2520369C327}"/>
              </a:ext>
            </a:extLst>
          </p:cNvPr>
          <p:cNvSpPr txBox="1"/>
          <p:nvPr/>
        </p:nvSpPr>
        <p:spPr>
          <a:xfrm>
            <a:off x="611560" y="908720"/>
            <a:ext cx="7920880" cy="1559529"/>
          </a:xfrm>
          <a:prstGeom prst="rect">
            <a:avLst/>
          </a:prstGeom>
          <a:solidFill>
            <a:schemeClr val="accent3">
              <a:lumMod val="20000"/>
              <a:lumOff val="80000"/>
            </a:schemeClr>
          </a:solidFill>
        </p:spPr>
        <p:txBody>
          <a:bodyPr wrap="square" rtlCol="0">
            <a:spAutoFit/>
          </a:bodyPr>
          <a:lstStyle/>
          <a:p>
            <a:pPr algn="just">
              <a:lnSpc>
                <a:spcPct val="114000"/>
              </a:lnSpc>
              <a:spcBef>
                <a:spcPts val="600"/>
              </a:spcBef>
              <a:spcAft>
                <a:spcPts val="1200"/>
              </a:spcAft>
            </a:pPr>
            <a:r>
              <a:rPr lang="es-ES" dirty="0">
                <a:latin typeface="Arial Nova Cond" panose="020B0604020202020204" pitchFamily="34" charset="0"/>
              </a:rPr>
              <a:t>El lenguaje de programación </a:t>
            </a:r>
            <a:r>
              <a:rPr lang="es-ES" b="1" dirty="0">
                <a:latin typeface="Arial Nova Cond" panose="020B0604020202020204" pitchFamily="34" charset="0"/>
              </a:rPr>
              <a:t>Python</a:t>
            </a:r>
            <a:r>
              <a:rPr lang="es-ES" dirty="0">
                <a:latin typeface="Arial Nova Cond" panose="020B0604020202020204" pitchFamily="34" charset="0"/>
              </a:rPr>
              <a:t> fue desarrollado a finales de los 80 por el holandés </a:t>
            </a:r>
            <a:r>
              <a:rPr lang="es-ES" b="1" dirty="0">
                <a:latin typeface="Arial Nova Cond" panose="020B0604020202020204" pitchFamily="34" charset="0"/>
              </a:rPr>
              <a:t>Guido  Van Rossum.</a:t>
            </a:r>
          </a:p>
          <a:p>
            <a:pPr algn="just">
              <a:lnSpc>
                <a:spcPct val="114000"/>
              </a:lnSpc>
              <a:spcBef>
                <a:spcPts val="600"/>
              </a:spcBef>
              <a:spcAft>
                <a:spcPts val="1200"/>
              </a:spcAft>
            </a:pPr>
            <a:r>
              <a:rPr lang="es-ES" dirty="0">
                <a:latin typeface="Arial Nova Cond" panose="020B0604020202020204" pitchFamily="34" charset="0"/>
              </a:rPr>
              <a:t>Su objetivo era crear un lenguaje de programación fácil de leer, potente y enfocado en la productividad del desarrollador.</a:t>
            </a:r>
          </a:p>
        </p:txBody>
      </p:sp>
      <p:sp>
        <p:nvSpPr>
          <p:cNvPr id="10" name="3 CuadroTexto">
            <a:extLst>
              <a:ext uri="{FF2B5EF4-FFF2-40B4-BE49-F238E27FC236}">
                <a16:creationId xmlns:a16="http://schemas.microsoft.com/office/drawing/2014/main" id="{D63797A9-0FEE-6F08-AAAB-F9D6961A8210}"/>
              </a:ext>
            </a:extLst>
          </p:cNvPr>
          <p:cNvSpPr txBox="1"/>
          <p:nvPr/>
        </p:nvSpPr>
        <p:spPr>
          <a:xfrm>
            <a:off x="613260" y="2798906"/>
            <a:ext cx="2806612" cy="1644489"/>
          </a:xfrm>
          <a:prstGeom prst="rect">
            <a:avLst/>
          </a:prstGeom>
          <a:solidFill>
            <a:schemeClr val="accent3">
              <a:lumMod val="20000"/>
              <a:lumOff val="80000"/>
            </a:schemeClr>
          </a:solidFill>
        </p:spPr>
        <p:txBody>
          <a:bodyPr wrap="square" rtlCol="0">
            <a:spAutoFit/>
          </a:bodyPr>
          <a:lstStyle/>
          <a:p>
            <a:pPr algn="just">
              <a:lnSpc>
                <a:spcPct val="114000"/>
              </a:lnSpc>
              <a:spcBef>
                <a:spcPts val="600"/>
              </a:spcBef>
              <a:spcAft>
                <a:spcPts val="1200"/>
              </a:spcAft>
            </a:pPr>
            <a:r>
              <a:rPr lang="es-ES" dirty="0">
                <a:latin typeface="Arial Nova Cond" panose="020B0604020202020204" pitchFamily="34" charset="0"/>
              </a:rPr>
              <a:t>Como curiosidad, el nombre no proviene de la serpiente homónima, sino del grupo cómico británico Monty Python</a:t>
            </a:r>
          </a:p>
        </p:txBody>
      </p:sp>
      <p:pic>
        <p:nvPicPr>
          <p:cNvPr id="12" name="Imagen 11">
            <a:extLst>
              <a:ext uri="{FF2B5EF4-FFF2-40B4-BE49-F238E27FC236}">
                <a16:creationId xmlns:a16="http://schemas.microsoft.com/office/drawing/2014/main" id="{660FD8A3-3393-80D1-908C-0E92FC4F7F5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4395250"/>
            <a:ext cx="2806612" cy="1466923"/>
          </a:xfrm>
          <a:prstGeom prst="rect">
            <a:avLst/>
          </a:prstGeom>
        </p:spPr>
      </p:pic>
    </p:spTree>
    <p:extLst>
      <p:ext uri="{BB962C8B-B14F-4D97-AF65-F5344CB8AC3E}">
        <p14:creationId xmlns:p14="http://schemas.microsoft.com/office/powerpoint/2010/main" val="4108521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1C247520-936C-E2D8-A644-AE37CE7D4D0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A2CBC8FE-5F18-F07F-5749-BD66DFC08F7E}"/>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549C1C3B-BDB6-4590-A764-BB9A0F218C6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8D482570-7440-193D-354E-CF45B26821C2}"/>
              </a:ext>
              <a:ext uri="{C183D7F6-B498-43B3-948B-1728B52AA6E4}">
                <adec:decorative xmlns:adec="http://schemas.microsoft.com/office/drawing/2017/decorative" val="1"/>
              </a:ext>
            </a:extLst>
          </p:cNvPr>
          <p:cNvSpPr txBox="1"/>
          <p:nvPr/>
        </p:nvSpPr>
        <p:spPr>
          <a:xfrm>
            <a:off x="1043608" y="7820"/>
            <a:ext cx="421679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ENTEROS</a:t>
            </a:r>
          </a:p>
        </p:txBody>
      </p:sp>
      <p:sp>
        <p:nvSpPr>
          <p:cNvPr id="7" name="21 CuadroTexto">
            <a:extLst>
              <a:ext uri="{FF2B5EF4-FFF2-40B4-BE49-F238E27FC236}">
                <a16:creationId xmlns:a16="http://schemas.microsoft.com/office/drawing/2014/main" id="{27514CBE-62EB-B3DF-FA33-E127B9F9CFC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ENTEROS</a:t>
            </a:r>
          </a:p>
        </p:txBody>
      </p:sp>
      <p:sp>
        <p:nvSpPr>
          <p:cNvPr id="8" name="6 CuadroTexto">
            <a:extLst>
              <a:ext uri="{FF2B5EF4-FFF2-40B4-BE49-F238E27FC236}">
                <a16:creationId xmlns:a16="http://schemas.microsoft.com/office/drawing/2014/main" id="{CC95EDE5-03E5-9112-1006-DFF12C5A3B3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6234B56A-58E5-2D4D-ED21-096B976039B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013551F5-5A36-0589-8F44-5D52941D5300}"/>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convertir cualquier otro tipo de datos a entero lo podemos hacer con la función </a:t>
            </a:r>
            <a:r>
              <a:rPr lang="es-ES" b="1" dirty="0" err="1">
                <a:latin typeface="Arial Nova Cond" panose="020B0604020202020204" pitchFamily="34" charset="0"/>
              </a:rPr>
              <a:t>int</a:t>
            </a:r>
            <a:r>
              <a:rPr lang="es-ES" b="1" dirty="0">
                <a:latin typeface="Arial Nova Cond" panose="020B0604020202020204" pitchFamily="34" charset="0"/>
              </a:rPr>
              <a:t>()</a:t>
            </a:r>
            <a:endParaRPr lang="es-ES" dirty="0">
              <a:latin typeface="Arial Nova Cond" panose="020B0604020202020204" pitchFamily="34" charset="0"/>
            </a:endParaRPr>
          </a:p>
        </p:txBody>
      </p:sp>
      <p:pic>
        <p:nvPicPr>
          <p:cNvPr id="13" name="Imagen 12" descr="print( int( 3.141592 ) )&#10;print( int( &quot;0123&quot; ) )&#10;print( int( True ) )&#10;print( int( &quot;0xAB&quot;, 16 ) )&#10;print( int( &quot;010101&quot;, 2) )">
            <a:extLst>
              <a:ext uri="{FF2B5EF4-FFF2-40B4-BE49-F238E27FC236}">
                <a16:creationId xmlns:a16="http://schemas.microsoft.com/office/drawing/2014/main" id="{37DB13D8-EB08-93AA-DB29-1FC8B9A4E16B}"/>
              </a:ext>
              <a:ext uri="{C183D7F6-B498-43B3-948B-1728B52AA6E4}">
                <adec:decorative xmlns:adec="http://schemas.microsoft.com/office/drawing/2017/decorative" val="0"/>
              </a:ext>
            </a:extLst>
          </p:cNvPr>
          <p:cNvPicPr>
            <a:picLocks noChangeAspect="1"/>
          </p:cNvPicPr>
          <p:nvPr/>
        </p:nvPicPr>
        <p:blipFill>
          <a:blip r:embed="rId2"/>
          <a:srcRect r="29793"/>
          <a:stretch/>
        </p:blipFill>
        <p:spPr>
          <a:xfrm>
            <a:off x="466484" y="2113532"/>
            <a:ext cx="8065955" cy="2829320"/>
          </a:xfrm>
          <a:prstGeom prst="rect">
            <a:avLst/>
          </a:prstGeom>
        </p:spPr>
      </p:pic>
    </p:spTree>
    <p:extLst>
      <p:ext uri="{BB962C8B-B14F-4D97-AF65-F5344CB8AC3E}">
        <p14:creationId xmlns:p14="http://schemas.microsoft.com/office/powerpoint/2010/main" val="1408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D35A-3A63-5FE3-CC4D-5D3A71D5A1B8}"/>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DAAECBC7-CDED-C6F3-996B-48721419F01D}"/>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A574EA9A-C931-D383-C6E8-9BC01E79CF34}"/>
              </a:ext>
            </a:extLst>
          </p:cNvPr>
          <p:cNvSpPr txBox="1"/>
          <p:nvPr/>
        </p:nvSpPr>
        <p:spPr>
          <a:xfrm>
            <a:off x="2007041" y="2690335"/>
            <a:ext cx="5129930"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BOOLEANOS</a:t>
            </a:r>
          </a:p>
        </p:txBody>
      </p:sp>
    </p:spTree>
    <p:extLst>
      <p:ext uri="{BB962C8B-B14F-4D97-AF65-F5344CB8AC3E}">
        <p14:creationId xmlns:p14="http://schemas.microsoft.com/office/powerpoint/2010/main" val="834116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 Rectángulo">
            <a:extLst>
              <a:ext uri="{FF2B5EF4-FFF2-40B4-BE49-F238E27FC236}">
                <a16:creationId xmlns:a16="http://schemas.microsoft.com/office/drawing/2014/main" id="{E6EE35AD-C130-15E3-7CB0-681ED587188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D3FFD839-8020-8CD7-96F1-1E13017802A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253CC84D-AD6C-C47F-399E-F37AFB20835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837CE03A-ABBB-2276-A431-B2169B1785F5}"/>
              </a:ext>
              <a:ext uri="{C183D7F6-B498-43B3-948B-1728B52AA6E4}">
                <adec:decorative xmlns:adec="http://schemas.microsoft.com/office/drawing/2017/decorative" val="1"/>
              </a:ext>
            </a:extLst>
          </p:cNvPr>
          <p:cNvSpPr txBox="1"/>
          <p:nvPr/>
        </p:nvSpPr>
        <p:spPr>
          <a:xfrm>
            <a:off x="1043608" y="7820"/>
            <a:ext cx="467256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BOOLEANOS</a:t>
            </a:r>
          </a:p>
        </p:txBody>
      </p:sp>
      <p:sp>
        <p:nvSpPr>
          <p:cNvPr id="8" name="21 CuadroTexto">
            <a:extLst>
              <a:ext uri="{FF2B5EF4-FFF2-40B4-BE49-F238E27FC236}">
                <a16:creationId xmlns:a16="http://schemas.microsoft.com/office/drawing/2014/main" id="{040FF036-5A25-5C87-8FFA-969D3E71E39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BOOLEANOS</a:t>
            </a:r>
          </a:p>
        </p:txBody>
      </p:sp>
      <p:sp>
        <p:nvSpPr>
          <p:cNvPr id="9" name="6 CuadroTexto">
            <a:extLst>
              <a:ext uri="{FF2B5EF4-FFF2-40B4-BE49-F238E27FC236}">
                <a16:creationId xmlns:a16="http://schemas.microsoft.com/office/drawing/2014/main" id="{059AE92D-7260-CEA5-8FFB-44C20F9392C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084FC2D6-E509-FC40-1A90-6C92A221402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2398A7A7-B130-30F8-F57E-3EE5801E041F}"/>
              </a:ext>
            </a:extLst>
          </p:cNvPr>
          <p:cNvSpPr txBox="1"/>
          <p:nvPr/>
        </p:nvSpPr>
        <p:spPr>
          <a:xfrm>
            <a:off x="611559" y="908720"/>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variables de tipo </a:t>
            </a:r>
            <a:r>
              <a:rPr lang="es-ES" b="1" dirty="0">
                <a:latin typeface="Arial Nova Cond" panose="020B0604020202020204" pitchFamily="34" charset="0"/>
              </a:rPr>
              <a:t>booleano</a:t>
            </a:r>
            <a:r>
              <a:rPr lang="es-ES" dirty="0">
                <a:latin typeface="Arial Nova Cond" panose="020B0604020202020204" pitchFamily="34" charset="0"/>
              </a:rPr>
              <a:t> permiten almacenar uno de dos valores: </a:t>
            </a:r>
            <a:r>
              <a:rPr lang="es-ES" i="1" dirty="0">
                <a:latin typeface="Arial Nova Cond" panose="020B0604020202020204" pitchFamily="34" charset="0"/>
              </a:rPr>
              <a:t>True</a:t>
            </a:r>
            <a:r>
              <a:rPr lang="es-ES" dirty="0">
                <a:latin typeface="Arial Nova Cond" panose="020B0604020202020204" pitchFamily="34" charset="0"/>
              </a:rPr>
              <a:t> o </a:t>
            </a:r>
            <a:r>
              <a:rPr lang="es-ES" i="1" dirty="0">
                <a:latin typeface="Arial Nova Cond" panose="020B0604020202020204" pitchFamily="34" charset="0"/>
              </a:rPr>
              <a:t>False</a:t>
            </a:r>
          </a:p>
          <a:p>
            <a:pPr algn="just">
              <a:lnSpc>
                <a:spcPct val="114000"/>
              </a:lnSpc>
              <a:spcAft>
                <a:spcPts val="600"/>
              </a:spcAft>
            </a:pPr>
            <a:r>
              <a:rPr lang="es-ES" dirty="0">
                <a:latin typeface="Arial Nova Cond" panose="020B0604020202020204" pitchFamily="34" charset="0"/>
              </a:rPr>
              <a:t>Se puede asignar su valor directamente o almacenarlo como resultado de una operación.</a:t>
            </a:r>
          </a:p>
        </p:txBody>
      </p:sp>
      <p:pic>
        <p:nvPicPr>
          <p:cNvPr id="13" name="Imagen 12" descr="a = True&#10;print(a)&#10;b = 6&gt;7&#10;print(b)">
            <a:extLst>
              <a:ext uri="{FF2B5EF4-FFF2-40B4-BE49-F238E27FC236}">
                <a16:creationId xmlns:a16="http://schemas.microsoft.com/office/drawing/2014/main" id="{C8BC2AB2-6108-DD55-0F4C-84E411CD5839}"/>
              </a:ext>
            </a:extLst>
          </p:cNvPr>
          <p:cNvPicPr>
            <a:picLocks noChangeAspect="1"/>
          </p:cNvPicPr>
          <p:nvPr/>
        </p:nvPicPr>
        <p:blipFill>
          <a:blip r:embed="rId2"/>
          <a:srcRect r="39925"/>
          <a:stretch/>
        </p:blipFill>
        <p:spPr>
          <a:xfrm>
            <a:off x="505948" y="2204864"/>
            <a:ext cx="8026491" cy="1857635"/>
          </a:xfrm>
          <a:prstGeom prst="rect">
            <a:avLst/>
          </a:prstGeom>
        </p:spPr>
      </p:pic>
    </p:spTree>
    <p:extLst>
      <p:ext uri="{BB962C8B-B14F-4D97-AF65-F5344CB8AC3E}">
        <p14:creationId xmlns:p14="http://schemas.microsoft.com/office/powerpoint/2010/main" val="1588676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BBA9E8E-187F-2370-3E0C-FAAC93217EB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24392A4F-54B9-E5B4-CE7E-C8D77C959B9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D861DBFF-1698-CEAF-814C-6EDF48A865F6}"/>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ED76E23-CF1B-523A-BCEB-E2F32C6DC630}"/>
              </a:ext>
              <a:ext uri="{C183D7F6-B498-43B3-948B-1728B52AA6E4}">
                <adec:decorative xmlns:adec="http://schemas.microsoft.com/office/drawing/2017/decorative" val="1"/>
              </a:ext>
            </a:extLst>
          </p:cNvPr>
          <p:cNvSpPr txBox="1"/>
          <p:nvPr/>
        </p:nvSpPr>
        <p:spPr>
          <a:xfrm>
            <a:off x="1043608" y="7820"/>
            <a:ext cx="467256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BOOLEANOS</a:t>
            </a:r>
          </a:p>
        </p:txBody>
      </p:sp>
      <p:sp>
        <p:nvSpPr>
          <p:cNvPr id="6" name="21 CuadroTexto">
            <a:extLst>
              <a:ext uri="{FF2B5EF4-FFF2-40B4-BE49-F238E27FC236}">
                <a16:creationId xmlns:a16="http://schemas.microsoft.com/office/drawing/2014/main" id="{ED1C2A9B-580A-156B-FE2B-56665ED769C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BOOLEANOS</a:t>
            </a:r>
          </a:p>
        </p:txBody>
      </p:sp>
      <p:sp>
        <p:nvSpPr>
          <p:cNvPr id="7" name="6 CuadroTexto">
            <a:extLst>
              <a:ext uri="{FF2B5EF4-FFF2-40B4-BE49-F238E27FC236}">
                <a16:creationId xmlns:a16="http://schemas.microsoft.com/office/drawing/2014/main" id="{DA33526A-5810-3A94-DEC5-414098D3517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186F2CD-A6A4-1339-18DB-0CD373AA6F6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3830EE77-D9AB-C117-2898-4F6A5D15DFF9}"/>
              </a:ext>
            </a:extLst>
          </p:cNvPr>
          <p:cNvSpPr txBox="1"/>
          <p:nvPr/>
        </p:nvSpPr>
        <p:spPr>
          <a:xfrm>
            <a:off x="611559" y="908720"/>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Podemos convertir cualquier otro tipo de datos a booleano con la función </a:t>
            </a:r>
            <a:r>
              <a:rPr lang="es-ES" b="1" dirty="0" err="1">
                <a:latin typeface="Arial Nova Cond" panose="020B0604020202020204" pitchFamily="34" charset="0"/>
              </a:rPr>
              <a:t>bool</a:t>
            </a:r>
            <a:r>
              <a:rPr lang="es-ES" b="1" dirty="0">
                <a:latin typeface="Arial Nova Cond" panose="020B0604020202020204" pitchFamily="34" charset="0"/>
              </a:rPr>
              <a:t>()</a:t>
            </a:r>
            <a:endParaRPr lang="es-ES" dirty="0">
              <a:latin typeface="Arial Nova Cond" panose="020B0604020202020204" pitchFamily="34" charset="0"/>
            </a:endParaRPr>
          </a:p>
        </p:txBody>
      </p:sp>
      <p:pic>
        <p:nvPicPr>
          <p:cNvPr id="12" name="Imagen 11" descr="print(bool(10))&#10;print(bool(-10))&#10;print(bool(&quot;Hola&quot;))&#10;print(bool(0.1))&#10;print(bool([]))">
            <a:extLst>
              <a:ext uri="{FF2B5EF4-FFF2-40B4-BE49-F238E27FC236}">
                <a16:creationId xmlns:a16="http://schemas.microsoft.com/office/drawing/2014/main" id="{91185653-257F-2A82-E9FC-6A81DA033F1F}"/>
              </a:ext>
            </a:extLst>
          </p:cNvPr>
          <p:cNvPicPr>
            <a:picLocks noChangeAspect="1"/>
          </p:cNvPicPr>
          <p:nvPr/>
        </p:nvPicPr>
        <p:blipFill>
          <a:blip r:embed="rId2"/>
          <a:srcRect r="36139"/>
          <a:stretch/>
        </p:blipFill>
        <p:spPr>
          <a:xfrm>
            <a:off x="611560" y="1700808"/>
            <a:ext cx="7920880" cy="2857899"/>
          </a:xfrm>
          <a:prstGeom prst="rect">
            <a:avLst/>
          </a:prstGeom>
        </p:spPr>
      </p:pic>
    </p:spTree>
    <p:extLst>
      <p:ext uri="{BB962C8B-B14F-4D97-AF65-F5344CB8AC3E}">
        <p14:creationId xmlns:p14="http://schemas.microsoft.com/office/powerpoint/2010/main" val="2804546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D35A-3A63-5FE3-CC4D-5D3A71D5A1B8}"/>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DAAECBC7-CDED-C6F3-996B-48721419F01D}"/>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A574EA9A-C931-D383-C6E8-9BC01E79CF34}"/>
              </a:ext>
            </a:extLst>
          </p:cNvPr>
          <p:cNvSpPr txBox="1"/>
          <p:nvPr/>
        </p:nvSpPr>
        <p:spPr>
          <a:xfrm>
            <a:off x="2165741" y="2690335"/>
            <a:ext cx="4812536"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FLOTANTES</a:t>
            </a:r>
          </a:p>
        </p:txBody>
      </p:sp>
    </p:spTree>
    <p:extLst>
      <p:ext uri="{BB962C8B-B14F-4D97-AF65-F5344CB8AC3E}">
        <p14:creationId xmlns:p14="http://schemas.microsoft.com/office/powerpoint/2010/main" val="98118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BBA9E8E-187F-2370-3E0C-FAAC93217EB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24392A4F-54B9-E5B4-CE7E-C8D77C959B9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D861DBFF-1698-CEAF-814C-6EDF48A865F6}"/>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ED76E23-CF1B-523A-BCEB-E2F32C6DC630}"/>
              </a:ext>
              <a:ext uri="{C183D7F6-B498-43B3-948B-1728B52AA6E4}">
                <adec:decorative xmlns:adec="http://schemas.microsoft.com/office/drawing/2017/decorative" val="1"/>
              </a:ext>
            </a:extLst>
          </p:cNvPr>
          <p:cNvSpPr txBox="1"/>
          <p:nvPr/>
        </p:nvSpPr>
        <p:spPr>
          <a:xfrm>
            <a:off x="1043608" y="7820"/>
            <a:ext cx="450341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FLOTANTES</a:t>
            </a:r>
          </a:p>
        </p:txBody>
      </p:sp>
      <p:sp>
        <p:nvSpPr>
          <p:cNvPr id="6" name="21 CuadroTexto">
            <a:extLst>
              <a:ext uri="{FF2B5EF4-FFF2-40B4-BE49-F238E27FC236}">
                <a16:creationId xmlns:a16="http://schemas.microsoft.com/office/drawing/2014/main" id="{ED1C2A9B-580A-156B-FE2B-56665ED769C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FLOTANTES</a:t>
            </a:r>
          </a:p>
        </p:txBody>
      </p:sp>
      <p:sp>
        <p:nvSpPr>
          <p:cNvPr id="7" name="6 CuadroTexto">
            <a:extLst>
              <a:ext uri="{FF2B5EF4-FFF2-40B4-BE49-F238E27FC236}">
                <a16:creationId xmlns:a16="http://schemas.microsoft.com/office/drawing/2014/main" id="{DA33526A-5810-3A94-DEC5-414098D3517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186F2CD-A6A4-1339-18DB-0CD373AA6F6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3830EE77-D9AB-C117-2898-4F6A5D15DFF9}"/>
              </a:ext>
            </a:extLst>
          </p:cNvPr>
          <p:cNvSpPr txBox="1"/>
          <p:nvPr/>
        </p:nvSpPr>
        <p:spPr>
          <a:xfrm>
            <a:off x="611559" y="908720"/>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Permiten representar números positivos o negativos con decimales.</a:t>
            </a:r>
          </a:p>
          <a:p>
            <a:pPr algn="just">
              <a:lnSpc>
                <a:spcPct val="114000"/>
              </a:lnSpc>
              <a:spcAft>
                <a:spcPts val="600"/>
              </a:spcAft>
            </a:pPr>
            <a:r>
              <a:rPr lang="es-ES" dirty="0">
                <a:latin typeface="Arial Nova Cond" panose="020B0604020202020204" pitchFamily="34" charset="0"/>
              </a:rPr>
              <a:t>Al contrario que otros lenguajes de programación, que distinguen entre </a:t>
            </a:r>
            <a:r>
              <a:rPr lang="es-ES" dirty="0" err="1">
                <a:latin typeface="Arial Nova Cond" panose="020B0604020202020204" pitchFamily="34" charset="0"/>
              </a:rPr>
              <a:t>float</a:t>
            </a:r>
            <a:r>
              <a:rPr lang="es-ES" dirty="0">
                <a:latin typeface="Arial Nova Cond" panose="020B0604020202020204" pitchFamily="34" charset="0"/>
              </a:rPr>
              <a:t> y </a:t>
            </a:r>
            <a:r>
              <a:rPr lang="es-ES" dirty="0" err="1">
                <a:latin typeface="Arial Nova Cond" panose="020B0604020202020204" pitchFamily="34" charset="0"/>
              </a:rPr>
              <a:t>double</a:t>
            </a:r>
            <a:r>
              <a:rPr lang="es-ES" dirty="0">
                <a:latin typeface="Arial Nova Cond" panose="020B0604020202020204" pitchFamily="34" charset="0"/>
              </a:rPr>
              <a:t>, en Python no hay esa distinción, siendo todos los números decimales de tipo </a:t>
            </a:r>
            <a:r>
              <a:rPr lang="es-ES" b="1" dirty="0" err="1">
                <a:latin typeface="Arial Nova Cond" panose="020B0604020202020204" pitchFamily="34" charset="0"/>
              </a:rPr>
              <a:t>float</a:t>
            </a:r>
            <a:r>
              <a:rPr lang="es-ES" dirty="0">
                <a:latin typeface="Arial Nova Cond" panose="020B0604020202020204" pitchFamily="34" charset="0"/>
              </a:rPr>
              <a:t>.</a:t>
            </a:r>
          </a:p>
        </p:txBody>
      </p:sp>
      <p:pic>
        <p:nvPicPr>
          <p:cNvPr id="11" name="Imagen 10" descr="pi = 3.141592&#10;r = 7&#10;print( pi * r**2)">
            <a:extLst>
              <a:ext uri="{FF2B5EF4-FFF2-40B4-BE49-F238E27FC236}">
                <a16:creationId xmlns:a16="http://schemas.microsoft.com/office/drawing/2014/main" id="{A8A789AC-4E5A-B4DD-01FB-C1653D9248F4}"/>
              </a:ext>
            </a:extLst>
          </p:cNvPr>
          <p:cNvPicPr>
            <a:picLocks noChangeAspect="1"/>
          </p:cNvPicPr>
          <p:nvPr/>
        </p:nvPicPr>
        <p:blipFill>
          <a:blip r:embed="rId2"/>
          <a:srcRect r="27246"/>
          <a:stretch/>
        </p:blipFill>
        <p:spPr>
          <a:xfrm>
            <a:off x="485800" y="2728815"/>
            <a:ext cx="8046640" cy="1400370"/>
          </a:xfrm>
          <a:prstGeom prst="rect">
            <a:avLst/>
          </a:prstGeom>
        </p:spPr>
      </p:pic>
    </p:spTree>
    <p:extLst>
      <p:ext uri="{BB962C8B-B14F-4D97-AF65-F5344CB8AC3E}">
        <p14:creationId xmlns:p14="http://schemas.microsoft.com/office/powerpoint/2010/main" val="2830241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5AABB8E9-042F-AED5-F8D7-34BCD174F76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1119DAA-C606-8A3A-D959-06549A9C6B0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904F80F-2E20-7F24-B194-2BCB8B28A6B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B2C9F769-4AEF-4248-FA0D-999D5105ADDF}"/>
              </a:ext>
              <a:ext uri="{C183D7F6-B498-43B3-948B-1728B52AA6E4}">
                <adec:decorative xmlns:adec="http://schemas.microsoft.com/office/drawing/2017/decorative" val="1"/>
              </a:ext>
            </a:extLst>
          </p:cNvPr>
          <p:cNvSpPr txBox="1"/>
          <p:nvPr/>
        </p:nvSpPr>
        <p:spPr>
          <a:xfrm>
            <a:off x="1043608" y="7820"/>
            <a:ext cx="450341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FLOTANTES</a:t>
            </a:r>
          </a:p>
        </p:txBody>
      </p:sp>
      <p:sp>
        <p:nvSpPr>
          <p:cNvPr id="6" name="21 CuadroTexto">
            <a:extLst>
              <a:ext uri="{FF2B5EF4-FFF2-40B4-BE49-F238E27FC236}">
                <a16:creationId xmlns:a16="http://schemas.microsoft.com/office/drawing/2014/main" id="{A4956801-D90A-96C0-6B6F-E2ABB074DC9B}"/>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FLOTANTES</a:t>
            </a:r>
          </a:p>
        </p:txBody>
      </p:sp>
      <p:sp>
        <p:nvSpPr>
          <p:cNvPr id="7" name="6 CuadroTexto">
            <a:extLst>
              <a:ext uri="{FF2B5EF4-FFF2-40B4-BE49-F238E27FC236}">
                <a16:creationId xmlns:a16="http://schemas.microsoft.com/office/drawing/2014/main" id="{3CE27541-715A-7C23-B385-4CFD6AB04BA0}"/>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6E2710D-6EE8-EA12-DC7C-C4E494ABC6C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305DD4F-D5E1-5114-E94C-EF2FE591B510}"/>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podemos representar los números decimales mediante la </a:t>
            </a:r>
            <a:r>
              <a:rPr lang="es-ES" b="1" dirty="0">
                <a:latin typeface="Arial Nova Cond" panose="020B0604020202020204" pitchFamily="34" charset="0"/>
              </a:rPr>
              <a:t>notación científica</a:t>
            </a:r>
            <a:r>
              <a:rPr lang="es-ES" dirty="0">
                <a:latin typeface="Arial Nova Cond" panose="020B0604020202020204" pitchFamily="34" charset="0"/>
              </a:rPr>
              <a:t>.</a:t>
            </a:r>
          </a:p>
        </p:txBody>
      </p:sp>
      <p:pic>
        <p:nvPicPr>
          <p:cNvPr id="12" name="Imagen 11" descr="a = 1.85e-3&#10;print( a )">
            <a:extLst>
              <a:ext uri="{FF2B5EF4-FFF2-40B4-BE49-F238E27FC236}">
                <a16:creationId xmlns:a16="http://schemas.microsoft.com/office/drawing/2014/main" id="{5A7BDCAF-1008-6665-AE5A-B69597894C4F}"/>
              </a:ext>
            </a:extLst>
          </p:cNvPr>
          <p:cNvPicPr>
            <a:picLocks noChangeAspect="1"/>
          </p:cNvPicPr>
          <p:nvPr/>
        </p:nvPicPr>
        <p:blipFill>
          <a:blip r:embed="rId2"/>
          <a:srcRect r="18774"/>
          <a:stretch/>
        </p:blipFill>
        <p:spPr>
          <a:xfrm>
            <a:off x="477333" y="1833345"/>
            <a:ext cx="8055106" cy="1157450"/>
          </a:xfrm>
          <a:prstGeom prst="rect">
            <a:avLst/>
          </a:prstGeom>
        </p:spPr>
      </p:pic>
      <p:sp>
        <p:nvSpPr>
          <p:cNvPr id="13" name="3 CuadroTexto">
            <a:extLst>
              <a:ext uri="{FF2B5EF4-FFF2-40B4-BE49-F238E27FC236}">
                <a16:creationId xmlns:a16="http://schemas.microsoft.com/office/drawing/2014/main" id="{DB1AFE22-F219-3752-80CE-303AD60B933D}"/>
              </a:ext>
            </a:extLst>
          </p:cNvPr>
          <p:cNvSpPr txBox="1"/>
          <p:nvPr/>
        </p:nvSpPr>
        <p:spPr>
          <a:xfrm>
            <a:off x="568116" y="3368475"/>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convertir otro tipo de datos a flotante debemos utilizar la función </a:t>
            </a:r>
            <a:r>
              <a:rPr lang="es-ES" b="1" dirty="0" err="1">
                <a:latin typeface="Arial Nova Cond" panose="020B0604020202020204" pitchFamily="34" charset="0"/>
              </a:rPr>
              <a:t>float</a:t>
            </a:r>
            <a:r>
              <a:rPr lang="es-ES" b="1" dirty="0">
                <a:latin typeface="Arial Nova Cond" panose="020B0604020202020204" pitchFamily="34" charset="0"/>
              </a:rPr>
              <a:t>()</a:t>
            </a:r>
            <a:endParaRPr lang="es-ES" dirty="0">
              <a:latin typeface="Arial Nova Cond" panose="020B0604020202020204" pitchFamily="34" charset="0"/>
            </a:endParaRPr>
          </a:p>
        </p:txBody>
      </p:sp>
      <p:pic>
        <p:nvPicPr>
          <p:cNvPr id="15" name="Imagen 14" descr="a = float( 5 )&#10;b = float( &quot;3.14&quot; )&#10;print( a )&#10;print( b )">
            <a:extLst>
              <a:ext uri="{FF2B5EF4-FFF2-40B4-BE49-F238E27FC236}">
                <a16:creationId xmlns:a16="http://schemas.microsoft.com/office/drawing/2014/main" id="{4EE423E2-099F-B508-13D7-1424E7A6B42A}"/>
              </a:ext>
            </a:extLst>
          </p:cNvPr>
          <p:cNvPicPr>
            <a:picLocks noChangeAspect="1"/>
          </p:cNvPicPr>
          <p:nvPr/>
        </p:nvPicPr>
        <p:blipFill>
          <a:blip r:embed="rId3"/>
          <a:srcRect r="29551"/>
          <a:stretch/>
        </p:blipFill>
        <p:spPr>
          <a:xfrm>
            <a:off x="485799" y="4276828"/>
            <a:ext cx="8003197" cy="1871924"/>
          </a:xfrm>
          <a:prstGeom prst="rect">
            <a:avLst/>
          </a:prstGeom>
        </p:spPr>
      </p:pic>
    </p:spTree>
    <p:extLst>
      <p:ext uri="{BB962C8B-B14F-4D97-AF65-F5344CB8AC3E}">
        <p14:creationId xmlns:p14="http://schemas.microsoft.com/office/powerpoint/2010/main" val="4212236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81640E3-833A-7260-A653-AD8FBC17918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F46B033-6D94-03F6-8EBF-7FF73837029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5E72362-9FD3-A15E-9A90-ACA0140F05E6}"/>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0DDD2FF4-E3E1-F03D-F26A-5C34E8061B6D}"/>
              </a:ext>
              <a:ext uri="{C183D7F6-B498-43B3-948B-1728B52AA6E4}">
                <adec:decorative xmlns:adec="http://schemas.microsoft.com/office/drawing/2017/decorative" val="1"/>
              </a:ext>
            </a:extLst>
          </p:cNvPr>
          <p:cNvSpPr txBox="1"/>
          <p:nvPr/>
        </p:nvSpPr>
        <p:spPr>
          <a:xfrm>
            <a:off x="1043608" y="7820"/>
            <a:ext cx="450341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FLOTANTES</a:t>
            </a:r>
          </a:p>
        </p:txBody>
      </p:sp>
      <p:sp>
        <p:nvSpPr>
          <p:cNvPr id="6" name="21 CuadroTexto">
            <a:extLst>
              <a:ext uri="{FF2B5EF4-FFF2-40B4-BE49-F238E27FC236}">
                <a16:creationId xmlns:a16="http://schemas.microsoft.com/office/drawing/2014/main" id="{CBD4DF64-178E-F2E3-EDD2-86F89B2A9A3E}"/>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FLOTANTES</a:t>
            </a:r>
          </a:p>
        </p:txBody>
      </p:sp>
      <p:sp>
        <p:nvSpPr>
          <p:cNvPr id="7" name="6 CuadroTexto">
            <a:extLst>
              <a:ext uri="{FF2B5EF4-FFF2-40B4-BE49-F238E27FC236}">
                <a16:creationId xmlns:a16="http://schemas.microsoft.com/office/drawing/2014/main" id="{5BFCCFD0-B5A2-22A3-7BF6-7CBF48E8CBE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D6F2B19-2E10-DE95-8840-82AE2B522D4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BAA59DBA-A859-3009-6190-1B086EA025B1}"/>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almacenar internamente los valores flotantes utilizando IEEE754, la precisión no es infinita.</a:t>
            </a:r>
          </a:p>
        </p:txBody>
      </p:sp>
      <p:pic>
        <p:nvPicPr>
          <p:cNvPr id="14" name="Imagen 13" descr="f = 0.99999999999&#10;print(f)&#10;print( 1 == f )">
            <a:extLst>
              <a:ext uri="{FF2B5EF4-FFF2-40B4-BE49-F238E27FC236}">
                <a16:creationId xmlns:a16="http://schemas.microsoft.com/office/drawing/2014/main" id="{095C7379-51A9-6CC7-676A-DDE53367A650}"/>
              </a:ext>
            </a:extLst>
          </p:cNvPr>
          <p:cNvPicPr>
            <a:picLocks noChangeAspect="1"/>
          </p:cNvPicPr>
          <p:nvPr/>
        </p:nvPicPr>
        <p:blipFill>
          <a:blip r:embed="rId2"/>
          <a:srcRect r="7488"/>
          <a:stretch/>
        </p:blipFill>
        <p:spPr>
          <a:xfrm>
            <a:off x="521388" y="1927768"/>
            <a:ext cx="8011051" cy="1600424"/>
          </a:xfrm>
          <a:prstGeom prst="rect">
            <a:avLst/>
          </a:prstGeom>
        </p:spPr>
      </p:pic>
      <p:pic>
        <p:nvPicPr>
          <p:cNvPr id="16" name="Imagen 15" descr="a = 0.3&#10;b = 0.1&#10;print(a-b)">
            <a:extLst>
              <a:ext uri="{FF2B5EF4-FFF2-40B4-BE49-F238E27FC236}">
                <a16:creationId xmlns:a16="http://schemas.microsoft.com/office/drawing/2014/main" id="{106B563A-29FB-2935-A54A-D64FA3B8D3D5}"/>
              </a:ext>
            </a:extLst>
          </p:cNvPr>
          <p:cNvPicPr>
            <a:picLocks noChangeAspect="1"/>
          </p:cNvPicPr>
          <p:nvPr/>
        </p:nvPicPr>
        <p:blipFill>
          <a:blip r:embed="rId3"/>
          <a:srcRect r="9612"/>
          <a:stretch/>
        </p:blipFill>
        <p:spPr>
          <a:xfrm>
            <a:off x="485800" y="4095905"/>
            <a:ext cx="8046640" cy="1314633"/>
          </a:xfrm>
          <a:prstGeom prst="rect">
            <a:avLst/>
          </a:prstGeom>
        </p:spPr>
      </p:pic>
    </p:spTree>
    <p:extLst>
      <p:ext uri="{BB962C8B-B14F-4D97-AF65-F5344CB8AC3E}">
        <p14:creationId xmlns:p14="http://schemas.microsoft.com/office/powerpoint/2010/main" val="1032733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0FABB4C-05A0-020D-039B-E5131C0AF75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0101733-1D2D-9508-F96A-914095C763D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DCD88CE0-D5FE-D07B-54F5-A68E2F968B1D}"/>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CDF8D61A-290D-AFF3-F329-CC45587B673D}"/>
              </a:ext>
              <a:ext uri="{C183D7F6-B498-43B3-948B-1728B52AA6E4}">
                <adec:decorative xmlns:adec="http://schemas.microsoft.com/office/drawing/2017/decorative" val="1"/>
              </a:ext>
            </a:extLst>
          </p:cNvPr>
          <p:cNvSpPr txBox="1"/>
          <p:nvPr/>
        </p:nvSpPr>
        <p:spPr>
          <a:xfrm>
            <a:off x="1043608" y="7820"/>
            <a:ext cx="450341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TIPOS DE DATOS: FLOTANTES</a:t>
            </a:r>
          </a:p>
        </p:txBody>
      </p:sp>
      <p:sp>
        <p:nvSpPr>
          <p:cNvPr id="6" name="21 CuadroTexto">
            <a:extLst>
              <a:ext uri="{FF2B5EF4-FFF2-40B4-BE49-F238E27FC236}">
                <a16:creationId xmlns:a16="http://schemas.microsoft.com/office/drawing/2014/main" id="{803BF598-C97C-7634-4E90-0183B5307FC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FLOTANTES</a:t>
            </a:r>
          </a:p>
        </p:txBody>
      </p:sp>
      <p:sp>
        <p:nvSpPr>
          <p:cNvPr id="7" name="6 CuadroTexto">
            <a:extLst>
              <a:ext uri="{FF2B5EF4-FFF2-40B4-BE49-F238E27FC236}">
                <a16:creationId xmlns:a16="http://schemas.microsoft.com/office/drawing/2014/main" id="{C6970F71-883A-50FD-BED1-58A49C9C77D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F2A854A2-D8B6-E515-F5FE-68FA1A8FEDC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C02405B6-FC9C-0594-58D6-DCF554314D5E}"/>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contrario que los enteros, los valores flotantes tienen un valor máximo y uno mínimo.</a:t>
            </a:r>
          </a:p>
        </p:txBody>
      </p:sp>
      <p:pic>
        <p:nvPicPr>
          <p:cNvPr id="13" name="Imagen 12" descr="import sys&#10;print( &quot;Mínimo: &quot; + str(sys.float_info.min) )&#10;print( &quot;Máximo: &quot; + str(sys.float_info.max) )">
            <a:extLst>
              <a:ext uri="{FF2B5EF4-FFF2-40B4-BE49-F238E27FC236}">
                <a16:creationId xmlns:a16="http://schemas.microsoft.com/office/drawing/2014/main" id="{C91CCB24-57F0-7F49-ACE2-32A973E87E46}"/>
              </a:ext>
            </a:extLst>
          </p:cNvPr>
          <p:cNvPicPr>
            <a:picLocks noChangeAspect="1"/>
          </p:cNvPicPr>
          <p:nvPr/>
        </p:nvPicPr>
        <p:blipFill>
          <a:blip r:embed="rId2"/>
          <a:srcRect r="25710"/>
          <a:stretch/>
        </p:blipFill>
        <p:spPr>
          <a:xfrm>
            <a:off x="485800" y="2017700"/>
            <a:ext cx="8046640" cy="1600424"/>
          </a:xfrm>
          <a:prstGeom prst="rect">
            <a:avLst/>
          </a:prstGeom>
        </p:spPr>
      </p:pic>
    </p:spTree>
    <p:extLst>
      <p:ext uri="{BB962C8B-B14F-4D97-AF65-F5344CB8AC3E}">
        <p14:creationId xmlns:p14="http://schemas.microsoft.com/office/powerpoint/2010/main" val="4039148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D35A-3A63-5FE3-CC4D-5D3A71D5A1B8}"/>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DAAECBC7-CDED-C6F3-996B-48721419F01D}"/>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A574EA9A-C931-D383-C6E8-9BC01E79CF34}"/>
              </a:ext>
            </a:extLst>
          </p:cNvPr>
          <p:cNvSpPr txBox="1"/>
          <p:nvPr/>
        </p:nvSpPr>
        <p:spPr>
          <a:xfrm>
            <a:off x="511438" y="2690335"/>
            <a:ext cx="8121134"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CADENAS DE TEXTO</a:t>
            </a:r>
          </a:p>
        </p:txBody>
      </p:sp>
    </p:spTree>
    <p:extLst>
      <p:ext uri="{BB962C8B-B14F-4D97-AF65-F5344CB8AC3E}">
        <p14:creationId xmlns:p14="http://schemas.microsoft.com/office/powerpoint/2010/main" val="299899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82A3CD0E-E79F-107E-A975-98D1CD91EEE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1F78CD5F-A420-0E0B-A873-14D7412B64D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5949B3FB-C221-BDF2-F88B-DB6A8E56CE8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1B70162D-69C0-9ADD-0C8F-9F5775C53BC8}"/>
              </a:ext>
              <a:ext uri="{C183D7F6-B498-43B3-948B-1728B52AA6E4}">
                <adec:decorative xmlns:adec="http://schemas.microsoft.com/office/drawing/2017/decorative" val="1"/>
              </a:ext>
            </a:extLst>
          </p:cNvPr>
          <p:cNvSpPr txBox="1"/>
          <p:nvPr/>
        </p:nvSpPr>
        <p:spPr>
          <a:xfrm>
            <a:off x="1043608" y="7820"/>
            <a:ext cx="2473241"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INTRODUCCIÓN</a:t>
            </a:r>
          </a:p>
        </p:txBody>
      </p:sp>
      <p:sp>
        <p:nvSpPr>
          <p:cNvPr id="7" name="21 CuadroTexto">
            <a:extLst>
              <a:ext uri="{FF2B5EF4-FFF2-40B4-BE49-F238E27FC236}">
                <a16:creationId xmlns:a16="http://schemas.microsoft.com/office/drawing/2014/main" id="{1ABFFFCC-21E5-6B93-B682-26E9C73AD78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8" name="6 CuadroTexto">
            <a:extLst>
              <a:ext uri="{FF2B5EF4-FFF2-40B4-BE49-F238E27FC236}">
                <a16:creationId xmlns:a16="http://schemas.microsoft.com/office/drawing/2014/main" id="{D6D97993-EEAF-24E9-8566-2C07A68A8C8A}"/>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0AE7BB3F-A5A1-FA7E-8E77-BC20790B970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B0C5C9D3-EDC5-A929-C130-10BDDA5EDF8B}"/>
              </a:ext>
            </a:extLst>
          </p:cNvPr>
          <p:cNvSpPr txBox="1"/>
          <p:nvPr/>
        </p:nvSpPr>
        <p:spPr>
          <a:xfrm>
            <a:off x="611560" y="908720"/>
            <a:ext cx="5040560" cy="5409943"/>
          </a:xfrm>
          <a:prstGeom prst="rect">
            <a:avLst/>
          </a:prstGeom>
          <a:solidFill>
            <a:schemeClr val="accent3">
              <a:lumMod val="20000"/>
              <a:lumOff val="80000"/>
            </a:schemeClr>
          </a:solidFill>
        </p:spPr>
        <p:txBody>
          <a:bodyPr wrap="square" rtlCol="0">
            <a:spAutoFit/>
          </a:bodyPr>
          <a:lstStyle/>
          <a:p>
            <a:pPr algn="just">
              <a:lnSpc>
                <a:spcPct val="114000"/>
              </a:lnSpc>
              <a:spcBef>
                <a:spcPts val="600"/>
              </a:spcBef>
              <a:spcAft>
                <a:spcPts val="1200"/>
              </a:spcAft>
            </a:pPr>
            <a:r>
              <a:rPr lang="es-ES" dirty="0">
                <a:latin typeface="Arial Nova Cond" panose="020B0604020202020204" pitchFamily="34" charset="0"/>
              </a:rPr>
              <a:t>Python fue lanzado al público en febrero de 1991 como una versión alfa.</a:t>
            </a:r>
          </a:p>
          <a:p>
            <a:pPr algn="just">
              <a:lnSpc>
                <a:spcPct val="114000"/>
              </a:lnSpc>
              <a:spcBef>
                <a:spcPts val="600"/>
              </a:spcBef>
              <a:spcAft>
                <a:spcPts val="1200"/>
              </a:spcAft>
            </a:pPr>
            <a:r>
              <a:rPr lang="es-ES" dirty="0">
                <a:latin typeface="Arial Nova Cond" panose="020B0604020202020204" pitchFamily="34" charset="0"/>
              </a:rPr>
              <a:t>A lo largo de los 90 se publicaron diversas versiones a medida que fue ganando popularidad, especialmente en ámbitos académicos y científicos.</a:t>
            </a:r>
          </a:p>
          <a:p>
            <a:pPr algn="just">
              <a:lnSpc>
                <a:spcPct val="114000"/>
              </a:lnSpc>
              <a:spcBef>
                <a:spcPts val="600"/>
              </a:spcBef>
              <a:spcAft>
                <a:spcPts val="1200"/>
              </a:spcAft>
            </a:pPr>
            <a:r>
              <a:rPr lang="es-ES" dirty="0">
                <a:latin typeface="Arial Nova Cond" panose="020B0604020202020204" pitchFamily="34" charset="0"/>
              </a:rPr>
              <a:t>En el año 2000 se alcanzó un hito importante en su evolución con la versión 2.0.</a:t>
            </a:r>
          </a:p>
          <a:p>
            <a:pPr algn="just">
              <a:lnSpc>
                <a:spcPct val="114000"/>
              </a:lnSpc>
              <a:spcBef>
                <a:spcPts val="600"/>
              </a:spcBef>
              <a:spcAft>
                <a:spcPts val="1200"/>
              </a:spcAft>
            </a:pPr>
            <a:r>
              <a:rPr lang="es-ES" dirty="0">
                <a:latin typeface="Arial Nova Cond" panose="020B0604020202020204" pitchFamily="34" charset="0"/>
              </a:rPr>
              <a:t>En el año 2008, se lanzó </a:t>
            </a:r>
            <a:r>
              <a:rPr lang="es-ES" b="1" dirty="0">
                <a:latin typeface="Arial Nova Cond" panose="020B0604020202020204" pitchFamily="34" charset="0"/>
              </a:rPr>
              <a:t>Python 3.0</a:t>
            </a:r>
            <a:r>
              <a:rPr lang="es-ES" dirty="0">
                <a:latin typeface="Arial Nova Cond" panose="020B0604020202020204" pitchFamily="34" charset="0"/>
              </a:rPr>
              <a:t>, con cambios significativos en la sintaxis y la semántica para mejorar la consistencia y la claridad del lenguaje.</a:t>
            </a:r>
          </a:p>
          <a:p>
            <a:pPr algn="just">
              <a:lnSpc>
                <a:spcPct val="114000"/>
              </a:lnSpc>
              <a:spcBef>
                <a:spcPts val="600"/>
              </a:spcBef>
              <a:spcAft>
                <a:spcPts val="1200"/>
              </a:spcAft>
            </a:pPr>
            <a:r>
              <a:rPr lang="es-ES" dirty="0">
                <a:latin typeface="Arial Nova Cond" panose="020B0604020202020204" pitchFamily="34" charset="0"/>
              </a:rPr>
              <a:t>Aunque la transición ha sido muy lenta debido la incompatibilidad entre las dos versiones, en la actualidad Python 3 se ha consolidado como la rama principal de desarrollo.</a:t>
            </a:r>
          </a:p>
        </p:txBody>
      </p:sp>
      <p:pic>
        <p:nvPicPr>
          <p:cNvPr id="14" name="Imagen 13" descr="Diagrama que muestra las diferentes versiones de Python desde la 1.0 hasta la versión 3.7.3">
            <a:extLst>
              <a:ext uri="{FF2B5EF4-FFF2-40B4-BE49-F238E27FC236}">
                <a16:creationId xmlns:a16="http://schemas.microsoft.com/office/drawing/2014/main" id="{ED9EAD95-DB50-4626-872A-8F21017F2F9E}"/>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128" y="631429"/>
            <a:ext cx="3090922" cy="5595141"/>
          </a:xfrm>
          <a:prstGeom prst="rect">
            <a:avLst/>
          </a:prstGeom>
        </p:spPr>
      </p:pic>
    </p:spTree>
    <p:extLst>
      <p:ext uri="{BB962C8B-B14F-4D97-AF65-F5344CB8AC3E}">
        <p14:creationId xmlns:p14="http://schemas.microsoft.com/office/powerpoint/2010/main" val="3017670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5 Rectángulo">
            <a:extLst>
              <a:ext uri="{FF2B5EF4-FFF2-40B4-BE49-F238E27FC236}">
                <a16:creationId xmlns:a16="http://schemas.microsoft.com/office/drawing/2014/main" id="{461123C8-B97D-4715-DE64-DE0928330577}"/>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FC36D1C1-1F3B-E79B-CA48-69B1678D8DC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F2851208-1A80-E27C-AFBF-7F5C1E289994}"/>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8F20BC44-B56A-1E7C-FEBB-3E6770964756}"/>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7" name="21 CuadroTexto">
            <a:extLst>
              <a:ext uri="{FF2B5EF4-FFF2-40B4-BE49-F238E27FC236}">
                <a16:creationId xmlns:a16="http://schemas.microsoft.com/office/drawing/2014/main" id="{589414D2-587E-122B-2988-143AE2057712}"/>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8" name="6 CuadroTexto">
            <a:extLst>
              <a:ext uri="{FF2B5EF4-FFF2-40B4-BE49-F238E27FC236}">
                <a16:creationId xmlns:a16="http://schemas.microsoft.com/office/drawing/2014/main" id="{D3D0C599-41D5-9C39-BE94-3FBC74196C5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036F67B2-AB16-5B2F-23B5-D49282EAC5FB}"/>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3170E3C4-5276-A7A7-F5B3-838FDC87F685}"/>
              </a:ext>
            </a:extLst>
          </p:cNvPr>
          <p:cNvSpPr txBox="1"/>
          <p:nvPr/>
        </p:nvSpPr>
        <p:spPr>
          <a:xfrm>
            <a:off x="611559" y="908720"/>
            <a:ext cx="792088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igual que otros lenguajes, las cadenas de texto en Python se pueden rodear de </a:t>
            </a:r>
            <a:r>
              <a:rPr lang="es-ES" b="1" dirty="0">
                <a:latin typeface="Arial Nova Cond" panose="020B0604020202020204" pitchFamily="34" charset="0"/>
              </a:rPr>
              <a:t>comillas simples </a:t>
            </a:r>
            <a:r>
              <a:rPr lang="es-ES" dirty="0">
                <a:latin typeface="Arial Nova Cond" panose="020B0604020202020204" pitchFamily="34" charset="0"/>
              </a:rPr>
              <a:t>o </a:t>
            </a:r>
            <a:r>
              <a:rPr lang="es-ES" b="1" dirty="0">
                <a:latin typeface="Arial Nova Cond" panose="020B0604020202020204" pitchFamily="34" charset="0"/>
              </a:rPr>
              <a:t>cadenas dobles</a:t>
            </a:r>
            <a:r>
              <a:rPr lang="es-ES" dirty="0">
                <a:latin typeface="Arial Nova Cond" panose="020B0604020202020204" pitchFamily="34" charset="0"/>
              </a:rPr>
              <a:t>. Esto es útil cuando queremos incluir uno de estos tipos de comillas dentro de la cadena</a:t>
            </a:r>
          </a:p>
          <a:p>
            <a:pPr algn="just">
              <a:lnSpc>
                <a:spcPct val="114000"/>
              </a:lnSpc>
              <a:spcAft>
                <a:spcPts val="600"/>
              </a:spcAft>
            </a:pPr>
            <a:r>
              <a:rPr lang="es-ES" dirty="0">
                <a:latin typeface="Arial Nova Cond" panose="020B0604020202020204" pitchFamily="34" charset="0"/>
              </a:rPr>
              <a:t>Alternativamente, también podemos usar el </a:t>
            </a:r>
            <a:r>
              <a:rPr lang="es-ES" b="1" dirty="0">
                <a:latin typeface="Arial Nova Cond" panose="020B0604020202020204" pitchFamily="34" charset="0"/>
              </a:rPr>
              <a:t>símbolo de escape (\) </a:t>
            </a:r>
            <a:r>
              <a:rPr lang="es-ES" dirty="0">
                <a:latin typeface="Arial Nova Cond" panose="020B0604020202020204" pitchFamily="34" charset="0"/>
              </a:rPr>
              <a:t>si quiero que ignore unas comillas dentro de otras.</a:t>
            </a:r>
          </a:p>
        </p:txBody>
      </p:sp>
      <p:pic>
        <p:nvPicPr>
          <p:cNvPr id="13" name="Imagen 12">
            <a:extLst>
              <a:ext uri="{FF2B5EF4-FFF2-40B4-BE49-F238E27FC236}">
                <a16:creationId xmlns:a16="http://schemas.microsoft.com/office/drawing/2014/main" id="{A769066A-B749-4538-ECE2-7DDE438ED90F}"/>
              </a:ext>
              <a:ext uri="{C183D7F6-B498-43B3-948B-1728B52AA6E4}">
                <adec:decorative xmlns:adec="http://schemas.microsoft.com/office/drawing/2017/decorative" val="1"/>
              </a:ext>
            </a:extLst>
          </p:cNvPr>
          <p:cNvPicPr>
            <a:picLocks noChangeAspect="1"/>
          </p:cNvPicPr>
          <p:nvPr/>
        </p:nvPicPr>
        <p:blipFill rotWithShape="1">
          <a:blip r:embed="rId2"/>
          <a:srcRect l="10030" t="17131" r="10031" b="17131"/>
          <a:stretch/>
        </p:blipFill>
        <p:spPr>
          <a:xfrm>
            <a:off x="611559" y="2874751"/>
            <a:ext cx="2736305" cy="1250882"/>
          </a:xfrm>
          <a:prstGeom prst="rect">
            <a:avLst/>
          </a:prstGeom>
        </p:spPr>
      </p:pic>
      <p:sp>
        <p:nvSpPr>
          <p:cNvPr id="14" name="3 CuadroTexto">
            <a:extLst>
              <a:ext uri="{FF2B5EF4-FFF2-40B4-BE49-F238E27FC236}">
                <a16:creationId xmlns:a16="http://schemas.microsoft.com/office/drawing/2014/main" id="{E9DAF037-2BD8-4CBD-669C-11D553DF0730}"/>
              </a:ext>
            </a:extLst>
          </p:cNvPr>
          <p:cNvSpPr txBox="1"/>
          <p:nvPr/>
        </p:nvSpPr>
        <p:spPr>
          <a:xfrm>
            <a:off x="611559" y="4512348"/>
            <a:ext cx="2736305" cy="1644489"/>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símbolo de escape también se puede utilizar para mostrar caracteres especiales, por ejemplo, </a:t>
            </a:r>
            <a:r>
              <a:rPr lang="es-ES" b="1" dirty="0">
                <a:latin typeface="Arial Nova Cond" panose="020B0604020202020204" pitchFamily="34" charset="0"/>
              </a:rPr>
              <a:t>\n</a:t>
            </a:r>
            <a:r>
              <a:rPr lang="es-ES" dirty="0">
                <a:latin typeface="Arial Nova Cond" panose="020B0604020202020204" pitchFamily="34" charset="0"/>
              </a:rPr>
              <a:t> para salto de línea.</a:t>
            </a:r>
          </a:p>
        </p:txBody>
      </p:sp>
      <p:sp>
        <p:nvSpPr>
          <p:cNvPr id="15" name="3 CuadroTexto">
            <a:extLst>
              <a:ext uri="{FF2B5EF4-FFF2-40B4-BE49-F238E27FC236}">
                <a16:creationId xmlns:a16="http://schemas.microsoft.com/office/drawing/2014/main" id="{4057228B-C64A-0544-5322-C94FC723DFFF}"/>
              </a:ext>
            </a:extLst>
          </p:cNvPr>
          <p:cNvSpPr txBox="1"/>
          <p:nvPr/>
        </p:nvSpPr>
        <p:spPr>
          <a:xfrm>
            <a:off x="3635895" y="3916567"/>
            <a:ext cx="4896543"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a:t>
            </a:r>
            <a:r>
              <a:rPr lang="es-ES" b="1" dirty="0">
                <a:latin typeface="Arial Nova Cond" panose="020B0604020202020204" pitchFamily="34" charset="0"/>
              </a:rPr>
              <a:t>cadenas sin formato </a:t>
            </a:r>
            <a:r>
              <a:rPr lang="es-ES" dirty="0">
                <a:latin typeface="Arial Nova Cond" panose="020B0604020202020204" pitchFamily="34" charset="0"/>
              </a:rPr>
              <a:t>se indican precediendo las primeras comillas con el carácter r. Esto hace que se trate el símbolo \ como un carácter normal.</a:t>
            </a:r>
          </a:p>
        </p:txBody>
      </p:sp>
      <p:pic>
        <p:nvPicPr>
          <p:cNvPr id="19" name="Imagen 18">
            <a:extLst>
              <a:ext uri="{FF2B5EF4-FFF2-40B4-BE49-F238E27FC236}">
                <a16:creationId xmlns:a16="http://schemas.microsoft.com/office/drawing/2014/main" id="{AD805244-3DE0-A714-2191-2E04F7AE474E}"/>
              </a:ext>
              <a:ext uri="{C183D7F6-B498-43B3-948B-1728B52AA6E4}">
                <adec:decorative xmlns:adec="http://schemas.microsoft.com/office/drawing/2017/decorative" val="1"/>
              </a:ext>
            </a:extLst>
          </p:cNvPr>
          <p:cNvPicPr>
            <a:picLocks noChangeAspect="1"/>
          </p:cNvPicPr>
          <p:nvPr/>
        </p:nvPicPr>
        <p:blipFill rotWithShape="1">
          <a:blip r:embed="rId3"/>
          <a:srcRect l="4477" t="18593" r="4961" b="16214"/>
          <a:stretch/>
        </p:blipFill>
        <p:spPr>
          <a:xfrm>
            <a:off x="3648791" y="5195472"/>
            <a:ext cx="4883647" cy="969832"/>
          </a:xfrm>
          <a:prstGeom prst="rect">
            <a:avLst/>
          </a:prstGeom>
        </p:spPr>
      </p:pic>
    </p:spTree>
    <p:extLst>
      <p:ext uri="{BB962C8B-B14F-4D97-AF65-F5344CB8AC3E}">
        <p14:creationId xmlns:p14="http://schemas.microsoft.com/office/powerpoint/2010/main" val="3109283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4CE2F4A4-687D-5645-B837-81C3C40CE69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BB63065-5F71-496D-FAE1-69E4BCE8A9E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24294B4-9358-B1C2-DE28-ABDD76909F4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C55E73B5-62E7-D88A-4924-E01B18CB3734}"/>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35E49525-D26C-66DC-67A4-13911307EBC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D35343FA-8427-3FFD-4FF6-144A98F2EE5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6E3B9B82-E285-14AB-9025-EF84C8F97FE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58249E80-DAFC-5D63-5B23-B9F0CE5029FE}"/>
              </a:ext>
            </a:extLst>
          </p:cNvPr>
          <p:cNvSpPr txBox="1"/>
          <p:nvPr/>
        </p:nvSpPr>
        <p:spPr>
          <a:xfrm>
            <a:off x="611559" y="908720"/>
            <a:ext cx="792088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Otro tipo de cadenas son las </a:t>
            </a:r>
            <a:r>
              <a:rPr lang="es-ES" b="1" dirty="0">
                <a:latin typeface="Arial Nova Cond" panose="020B0604020202020204" pitchFamily="34" charset="0"/>
              </a:rPr>
              <a:t>cadenas multilínea</a:t>
            </a:r>
            <a:r>
              <a:rPr lang="es-ES" dirty="0">
                <a:latin typeface="Arial Nova Cond" panose="020B0604020202020204" pitchFamily="34" charset="0"/>
              </a:rPr>
              <a:t>, representadas por las triples comillas. Estas se pueden prolongar más allá de una línea, respetando los saltos de línea.</a:t>
            </a:r>
          </a:p>
          <a:p>
            <a:pPr algn="just">
              <a:lnSpc>
                <a:spcPct val="114000"/>
              </a:lnSpc>
              <a:spcAft>
                <a:spcPts val="600"/>
              </a:spcAft>
            </a:pPr>
            <a:r>
              <a:rPr lang="es-ES" dirty="0">
                <a:latin typeface="Arial Nova Cond" panose="020B0604020202020204" pitchFamily="34" charset="0"/>
              </a:rPr>
              <a:t>Si queremos que se ignore un salto de línea deberemos usar el símbolo de escape al final de la línea.</a:t>
            </a:r>
          </a:p>
        </p:txBody>
      </p:sp>
      <p:pic>
        <p:nvPicPr>
          <p:cNvPr id="15" name="Imagen 14">
            <a:extLst>
              <a:ext uri="{FF2B5EF4-FFF2-40B4-BE49-F238E27FC236}">
                <a16:creationId xmlns:a16="http://schemas.microsoft.com/office/drawing/2014/main" id="{9686FA3E-26E2-7FC2-DB7B-BF57BBB894D2}"/>
              </a:ext>
              <a:ext uri="{C183D7F6-B498-43B3-948B-1728B52AA6E4}">
                <adec:decorative xmlns:adec="http://schemas.microsoft.com/office/drawing/2017/decorative" val="1"/>
              </a:ext>
            </a:extLst>
          </p:cNvPr>
          <p:cNvPicPr>
            <a:picLocks noChangeAspect="1"/>
          </p:cNvPicPr>
          <p:nvPr/>
        </p:nvPicPr>
        <p:blipFill rotWithShape="1">
          <a:blip r:embed="rId2"/>
          <a:srcRect l="9123" t="14116" r="9749" b="13735"/>
          <a:stretch/>
        </p:blipFill>
        <p:spPr>
          <a:xfrm>
            <a:off x="2777878" y="2984194"/>
            <a:ext cx="3588241" cy="2160240"/>
          </a:xfrm>
          <a:prstGeom prst="rect">
            <a:avLst/>
          </a:prstGeom>
        </p:spPr>
      </p:pic>
    </p:spTree>
    <p:extLst>
      <p:ext uri="{BB962C8B-B14F-4D97-AF65-F5344CB8AC3E}">
        <p14:creationId xmlns:p14="http://schemas.microsoft.com/office/powerpoint/2010/main" val="349940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4FE8BC1-DCBC-D30D-788E-6DE5D0D77E1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328226F-6771-63CE-1146-D9C68B2C4A0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CFC8C2F3-8A56-C72F-CEC2-B9456B58322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3A4FAB9-FDA1-D86B-3D71-DC0E2DE48F6B}"/>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5776A5AE-42E5-23B5-EABC-59931321A2EE}"/>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10F7BAEE-5FA9-505D-7092-B17DBBA0423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7624688-264F-F311-C2BF-782878198CE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60BA712-5F0D-3E1F-7243-863B2975D488}"/>
              </a:ext>
            </a:extLst>
          </p:cNvPr>
          <p:cNvSpPr txBox="1"/>
          <p:nvPr/>
        </p:nvSpPr>
        <p:spPr>
          <a:xfrm>
            <a:off x="611559" y="908720"/>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la versión 3.7 apareció otro tipo de cadenas llamadas </a:t>
            </a:r>
            <a:r>
              <a:rPr lang="es-ES" b="1" dirty="0">
                <a:latin typeface="Arial Nova Cond" panose="020B0604020202020204" pitchFamily="34" charset="0"/>
              </a:rPr>
              <a:t>cadenas F</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Se caracterizan porque están precedidas por el carácter </a:t>
            </a:r>
            <a:r>
              <a:rPr lang="es-ES" b="1" dirty="0">
                <a:latin typeface="Arial Nova Cond" panose="020B0604020202020204" pitchFamily="34" charset="0"/>
              </a:rPr>
              <a:t>f </a:t>
            </a:r>
            <a:r>
              <a:rPr lang="es-ES" dirty="0">
                <a:latin typeface="Arial Nova Cond" panose="020B0604020202020204" pitchFamily="34" charset="0"/>
              </a:rPr>
              <a:t>(o </a:t>
            </a:r>
            <a:r>
              <a:rPr lang="es-ES" b="1" dirty="0">
                <a:latin typeface="Arial Nova Cond" panose="020B0604020202020204" pitchFamily="34" charset="0"/>
              </a:rPr>
              <a:t>F</a:t>
            </a:r>
            <a:r>
              <a:rPr lang="es-ES" dirty="0">
                <a:latin typeface="Arial Nova Cond" panose="020B0604020202020204" pitchFamily="34" charset="0"/>
              </a:rPr>
              <a:t>) y permiten incluir en su interior una expresión rodeada de llaves que se evaluará en tiempo de ejecución.</a:t>
            </a:r>
          </a:p>
        </p:txBody>
      </p:sp>
      <p:pic>
        <p:nvPicPr>
          <p:cNvPr id="12" name="Imagen 11" descr="name = &quot;victor&quot;&#10;print(f&quot;'Hola {name}')">
            <a:extLst>
              <a:ext uri="{FF2B5EF4-FFF2-40B4-BE49-F238E27FC236}">
                <a16:creationId xmlns:a16="http://schemas.microsoft.com/office/drawing/2014/main" id="{8BCC8E31-E5BA-6E39-74EE-A74DECEE221B}"/>
              </a:ext>
            </a:extLst>
          </p:cNvPr>
          <p:cNvPicPr>
            <a:picLocks noChangeAspect="1"/>
          </p:cNvPicPr>
          <p:nvPr/>
        </p:nvPicPr>
        <p:blipFill rotWithShape="1">
          <a:blip r:embed="rId2"/>
          <a:srcRect l="6461" t="17131" r="7116" b="17131"/>
          <a:stretch/>
        </p:blipFill>
        <p:spPr>
          <a:xfrm>
            <a:off x="2069721" y="2132856"/>
            <a:ext cx="5004556" cy="1496690"/>
          </a:xfrm>
          <a:prstGeom prst="rect">
            <a:avLst/>
          </a:prstGeom>
        </p:spPr>
      </p:pic>
      <p:pic>
        <p:nvPicPr>
          <p:cNvPr id="16" name="Imagen 15" descr="names = ['Victor', 'Pepe', 'Antonio']&#10;for name in names:&#10;1tab   print( f'Hola {name}')">
            <a:extLst>
              <a:ext uri="{FF2B5EF4-FFF2-40B4-BE49-F238E27FC236}">
                <a16:creationId xmlns:a16="http://schemas.microsoft.com/office/drawing/2014/main" id="{E95B06B7-2D5F-DD2C-6D9C-26CB06C08F98}"/>
              </a:ext>
            </a:extLst>
          </p:cNvPr>
          <p:cNvPicPr>
            <a:picLocks noChangeAspect="1"/>
          </p:cNvPicPr>
          <p:nvPr/>
        </p:nvPicPr>
        <p:blipFill rotWithShape="1">
          <a:blip r:embed="rId3"/>
          <a:srcRect l="7284" t="12065" r="7284" b="12065"/>
          <a:stretch/>
        </p:blipFill>
        <p:spPr>
          <a:xfrm>
            <a:off x="2092883" y="3795048"/>
            <a:ext cx="4981394" cy="2631680"/>
          </a:xfrm>
          <a:prstGeom prst="rect">
            <a:avLst/>
          </a:prstGeom>
        </p:spPr>
      </p:pic>
    </p:spTree>
    <p:extLst>
      <p:ext uri="{BB962C8B-B14F-4D97-AF65-F5344CB8AC3E}">
        <p14:creationId xmlns:p14="http://schemas.microsoft.com/office/powerpoint/2010/main" val="4281344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5 Rectángulo">
            <a:extLst>
              <a:ext uri="{FF2B5EF4-FFF2-40B4-BE49-F238E27FC236}">
                <a16:creationId xmlns:a16="http://schemas.microsoft.com/office/drawing/2014/main" id="{7AF32070-99BD-E5FB-9222-0ED77B87155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B2779F12-E6AC-2D69-B04D-E51DE639AEE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9C1132A1-0AC3-B61C-C0E7-22EF4B98731B}"/>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5B03C7C9-D48B-9E93-A749-D1A102C3C1DF}"/>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8" name="21 CuadroTexto">
            <a:extLst>
              <a:ext uri="{FF2B5EF4-FFF2-40B4-BE49-F238E27FC236}">
                <a16:creationId xmlns:a16="http://schemas.microsoft.com/office/drawing/2014/main" id="{B54B0D86-E9E1-E5A3-8685-DFA8FCDF080B}"/>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9" name="6 CuadroTexto">
            <a:extLst>
              <a:ext uri="{FF2B5EF4-FFF2-40B4-BE49-F238E27FC236}">
                <a16:creationId xmlns:a16="http://schemas.microsoft.com/office/drawing/2014/main" id="{96DF8C65-081E-079B-AE36-A4F0E0944A11}"/>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8D3251BB-2D83-5065-F0B8-92D27D9CD00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1" name="3 CuadroTexto">
            <a:extLst>
              <a:ext uri="{FF2B5EF4-FFF2-40B4-BE49-F238E27FC236}">
                <a16:creationId xmlns:a16="http://schemas.microsoft.com/office/drawing/2014/main" id="{1566841A-7788-CC63-43DE-8893183D361F}"/>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el ejemplo anterior solo había una variable, pero se puede incluir cualquier </a:t>
            </a:r>
            <a:r>
              <a:rPr lang="es-ES" b="1" dirty="0">
                <a:latin typeface="Arial Nova Cond" panose="020B0604020202020204" pitchFamily="34" charset="0"/>
              </a:rPr>
              <a:t>expresión</a:t>
            </a:r>
            <a:r>
              <a:rPr lang="es-ES" dirty="0">
                <a:latin typeface="Arial Nova Cond" panose="020B0604020202020204" pitchFamily="34" charset="0"/>
              </a:rPr>
              <a:t> entre las llaves.</a:t>
            </a:r>
          </a:p>
        </p:txBody>
      </p:sp>
      <p:pic>
        <p:nvPicPr>
          <p:cNvPr id="3" name="Imagen 2" descr="num = input(&quot;Dime un número: &quot;)&#10;print( f&quot;El cuadrado del número es { int(num)**2 }&quot;)">
            <a:extLst>
              <a:ext uri="{FF2B5EF4-FFF2-40B4-BE49-F238E27FC236}">
                <a16:creationId xmlns:a16="http://schemas.microsoft.com/office/drawing/2014/main" id="{F99733AA-2A22-B31C-E098-E34FDD7811FF}"/>
              </a:ext>
            </a:extLst>
          </p:cNvPr>
          <p:cNvPicPr>
            <a:picLocks noChangeAspect="1"/>
          </p:cNvPicPr>
          <p:nvPr/>
        </p:nvPicPr>
        <p:blipFill rotWithShape="1">
          <a:blip r:embed="rId2"/>
          <a:srcRect l="5113" t="16283" r="5113" b="16283"/>
          <a:stretch/>
        </p:blipFill>
        <p:spPr>
          <a:xfrm>
            <a:off x="611558" y="1910516"/>
            <a:ext cx="7920881" cy="1806516"/>
          </a:xfrm>
          <a:prstGeom prst="rect">
            <a:avLst/>
          </a:prstGeom>
        </p:spPr>
      </p:pic>
      <p:sp>
        <p:nvSpPr>
          <p:cNvPr id="12" name="3 CuadroTexto">
            <a:extLst>
              <a:ext uri="{FF2B5EF4-FFF2-40B4-BE49-F238E27FC236}">
                <a16:creationId xmlns:a16="http://schemas.microsoft.com/office/drawing/2014/main" id="{DD09CE31-53C4-7BF0-EDE3-C2A24F7F8140}"/>
              </a:ext>
            </a:extLst>
          </p:cNvPr>
          <p:cNvSpPr txBox="1"/>
          <p:nvPr/>
        </p:nvSpPr>
        <p:spPr>
          <a:xfrm>
            <a:off x="611558" y="4044519"/>
            <a:ext cx="7920880" cy="1328697"/>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Observa en el ejemplo anterior que utilizamos la función </a:t>
            </a:r>
            <a:r>
              <a:rPr lang="es-ES" b="1" dirty="0">
                <a:latin typeface="Arial Nova Cond" panose="020B0604020202020204" pitchFamily="34" charset="0"/>
              </a:rPr>
              <a:t>input()</a:t>
            </a:r>
            <a:r>
              <a:rPr lang="es-ES" dirty="0">
                <a:latin typeface="Arial Nova Cond" panose="020B0604020202020204" pitchFamily="34" charset="0"/>
              </a:rPr>
              <a:t> para leer un dato por teclado y también usamos la función </a:t>
            </a:r>
            <a:r>
              <a:rPr lang="es-ES" b="1" dirty="0" err="1">
                <a:latin typeface="Arial Nova Cond" panose="020B0604020202020204" pitchFamily="34" charset="0"/>
              </a:rPr>
              <a:t>int</a:t>
            </a:r>
            <a:r>
              <a:rPr lang="es-ES" b="1" dirty="0">
                <a:latin typeface="Arial Nova Cond" panose="020B0604020202020204" pitchFamily="34" charset="0"/>
              </a:rPr>
              <a:t>()</a:t>
            </a:r>
            <a:r>
              <a:rPr lang="es-ES" dirty="0">
                <a:latin typeface="Arial Nova Cond" panose="020B0604020202020204" pitchFamily="34" charset="0"/>
              </a:rPr>
              <a:t> para convertir el dato introducido por el usuario a entero ya que, por defecto, aunque introduzcamos un número lo tratará como una cadena.</a:t>
            </a:r>
          </a:p>
        </p:txBody>
      </p:sp>
    </p:spTree>
    <p:extLst>
      <p:ext uri="{BB962C8B-B14F-4D97-AF65-F5344CB8AC3E}">
        <p14:creationId xmlns:p14="http://schemas.microsoft.com/office/powerpoint/2010/main" val="114272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B9CCF0E8-6287-BEA3-C126-4E73180A356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9532339-B2B0-341C-4FD0-7AC636D36AC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B16B7B9-CE3E-82FF-6999-8D5313FB11AB}"/>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D5C8911-A437-F982-30F9-1A6A04AEE079}"/>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AACEC639-958A-F392-008E-33436A2A2F4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8C962EE6-0E64-73CC-4108-7F3E347EDAB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871BF17F-5235-A125-0144-C6A6EDF856F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889106F-86F6-A6B8-71CB-935877C9704B}"/>
              </a:ext>
            </a:extLst>
          </p:cNvPr>
          <p:cNvSpPr txBox="1"/>
          <p:nvPr/>
        </p:nvSpPr>
        <p:spPr>
          <a:xfrm>
            <a:off x="611559" y="908720"/>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cadenas se pueden </a:t>
            </a:r>
            <a:r>
              <a:rPr lang="es-ES" b="1" dirty="0">
                <a:latin typeface="Arial Nova Cond" panose="020B0604020202020204" pitchFamily="34" charset="0"/>
              </a:rPr>
              <a:t>concatenar</a:t>
            </a:r>
            <a:r>
              <a:rPr lang="es-ES" dirty="0">
                <a:latin typeface="Arial Nova Cond" panose="020B0604020202020204" pitchFamily="34" charset="0"/>
              </a:rPr>
              <a:t> con el símbolo + y repetir con el símbolo *</a:t>
            </a:r>
          </a:p>
          <a:p>
            <a:pPr algn="just">
              <a:lnSpc>
                <a:spcPct val="114000"/>
              </a:lnSpc>
              <a:spcAft>
                <a:spcPts val="600"/>
              </a:spcAft>
            </a:pPr>
            <a:r>
              <a:rPr lang="es-ES" dirty="0">
                <a:latin typeface="Arial Nova Cond" panose="020B0604020202020204" pitchFamily="34" charset="0"/>
              </a:rPr>
              <a:t>Dos cadenas literales una al lado de otra, se concatenan automáticamente, este es útil cuando se quiere dividir cadenas largas.</a:t>
            </a:r>
          </a:p>
        </p:txBody>
      </p:sp>
      <p:pic>
        <p:nvPicPr>
          <p:cNvPr id="15" name="Imagen 14" descr="print(&quot;hola&quot; + &quot; &quot; `&quot;mundo&quot;)&#10;print(&quot;hola&quot; * 3)&#10;a = &quot;hola&quot; &quot; &quot; &quot;mundo&quot;&#10;print(a)&#10;b = ( 'En un lugar de la Mancha '&#10;        'de cuyo nombre no quiero acordarme' )&#10;print(b)">
            <a:extLst>
              <a:ext uri="{FF2B5EF4-FFF2-40B4-BE49-F238E27FC236}">
                <a16:creationId xmlns:a16="http://schemas.microsoft.com/office/drawing/2014/main" id="{A4B8884F-14BA-28E5-09C4-0E3018C7072D}"/>
              </a:ext>
            </a:extLst>
          </p:cNvPr>
          <p:cNvPicPr>
            <a:picLocks noChangeAspect="1"/>
          </p:cNvPicPr>
          <p:nvPr/>
        </p:nvPicPr>
        <p:blipFill rotWithShape="1">
          <a:blip r:embed="rId2"/>
          <a:srcRect l="4326" t="10465" r="4326" b="10465"/>
          <a:stretch/>
        </p:blipFill>
        <p:spPr>
          <a:xfrm>
            <a:off x="1142844" y="2286602"/>
            <a:ext cx="6858309" cy="2483181"/>
          </a:xfrm>
          <a:prstGeom prst="rect">
            <a:avLst/>
          </a:prstGeom>
        </p:spPr>
      </p:pic>
    </p:spTree>
    <p:extLst>
      <p:ext uri="{BB962C8B-B14F-4D97-AF65-F5344CB8AC3E}">
        <p14:creationId xmlns:p14="http://schemas.microsoft.com/office/powerpoint/2010/main" val="4237524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EF635F6-CF65-D56A-15CB-F302AB73DCF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43EB5687-257F-3127-3E12-505784EBB38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88B4688-30E8-BF14-2CAB-ADFF9D09B565}"/>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44895789-5645-5503-2A41-6E1463AFE0C2}"/>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C64094D5-5272-904E-F633-5DA31E16D38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59120E83-C546-0003-8A14-595A7AAD47A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6C2B8757-AA89-7DD9-BF44-DC3F8F08A4A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807844A-942B-AF23-0DD7-D7613CCEC08E}"/>
              </a:ext>
            </a:extLst>
          </p:cNvPr>
          <p:cNvSpPr txBox="1"/>
          <p:nvPr/>
        </p:nvSpPr>
        <p:spPr>
          <a:xfrm>
            <a:off x="611559" y="908720"/>
            <a:ext cx="7920880" cy="1405641"/>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cadenas de texto en Python se pueden </a:t>
            </a:r>
            <a:r>
              <a:rPr lang="es-ES" b="1" dirty="0">
                <a:latin typeface="Arial Nova Cond" panose="020B0604020202020204" pitchFamily="34" charset="0"/>
              </a:rPr>
              <a:t>indexar</a:t>
            </a:r>
            <a:r>
              <a:rPr lang="es-ES" dirty="0">
                <a:latin typeface="Arial Nova Cond" panose="020B0604020202020204" pitchFamily="34" charset="0"/>
              </a:rPr>
              <a:t>, accediendo a caracteres como si fuera un array, teniendo en cuanta que el índice 0 corresponde al primer carácter.</a:t>
            </a:r>
          </a:p>
          <a:p>
            <a:pPr algn="just">
              <a:lnSpc>
                <a:spcPct val="114000"/>
              </a:lnSpc>
              <a:spcAft>
                <a:spcPts val="600"/>
              </a:spcAft>
            </a:pPr>
            <a:r>
              <a:rPr lang="es-ES" dirty="0">
                <a:latin typeface="Arial Nova Cond" panose="020B0604020202020204" pitchFamily="34" charset="0"/>
              </a:rPr>
              <a:t>También se pueden utilizar índices negativos para indicar que se comienza desde el final de la cadena.</a:t>
            </a:r>
          </a:p>
        </p:txBody>
      </p:sp>
      <p:pic>
        <p:nvPicPr>
          <p:cNvPr id="12" name="Imagen 11" descr="cad = &quot;Hola mundo&quot;&#10;print(cad[0])&#10;print(cad[2])&#10;print(cad[-1])">
            <a:extLst>
              <a:ext uri="{FF2B5EF4-FFF2-40B4-BE49-F238E27FC236}">
                <a16:creationId xmlns:a16="http://schemas.microsoft.com/office/drawing/2014/main" id="{C235F97B-25C9-4196-0E37-6C1E4AB334FC}"/>
              </a:ext>
            </a:extLst>
          </p:cNvPr>
          <p:cNvPicPr>
            <a:picLocks noChangeAspect="1"/>
          </p:cNvPicPr>
          <p:nvPr/>
        </p:nvPicPr>
        <p:blipFill rotWithShape="1">
          <a:blip r:embed="rId2"/>
          <a:srcRect l="8724" t="15820" r="9811" b="14244"/>
          <a:stretch/>
        </p:blipFill>
        <p:spPr>
          <a:xfrm>
            <a:off x="2533985" y="2713527"/>
            <a:ext cx="4076027" cy="2232248"/>
          </a:xfrm>
          <a:prstGeom prst="rect">
            <a:avLst/>
          </a:prstGeom>
        </p:spPr>
      </p:pic>
    </p:spTree>
    <p:extLst>
      <p:ext uri="{BB962C8B-B14F-4D97-AF65-F5344CB8AC3E}">
        <p14:creationId xmlns:p14="http://schemas.microsoft.com/office/powerpoint/2010/main" val="2143286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377673BD-1A1D-6D6A-A7BB-B4A9D749034A}"/>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810A1904-E29A-0C35-E0D0-65902E3905F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CDF184C-6ED4-03DF-C05B-3813B408574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92D5A1F3-17E6-E0A9-7DFD-1935B37A6661}"/>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02761FB5-1FDA-05FE-1D81-F012A83E0869}"/>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256D7D9E-D81D-4EAA-7E16-8F3DB61F28F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C77D0C0D-D5DB-D6AA-7DA7-7B7892F6EB6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94D332DD-C959-35D3-D2EB-A949414F5726}"/>
              </a:ext>
            </a:extLst>
          </p:cNvPr>
          <p:cNvSpPr txBox="1"/>
          <p:nvPr/>
        </p:nvSpPr>
        <p:spPr>
          <a:xfrm>
            <a:off x="611559" y="908720"/>
            <a:ext cx="7920880"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Otra posibilidad con las cadenas es el denominado </a:t>
            </a:r>
            <a:r>
              <a:rPr lang="es-ES" b="1" dirty="0" err="1">
                <a:latin typeface="Arial Nova Cond" panose="020B0604020202020204" pitchFamily="34" charset="0"/>
              </a:rPr>
              <a:t>slicing</a:t>
            </a:r>
            <a:r>
              <a:rPr lang="es-ES" dirty="0">
                <a:latin typeface="Arial Nova Cond" panose="020B0604020202020204" pitchFamily="34" charset="0"/>
              </a:rPr>
              <a:t>, que permite extraer subcadenas de una cadena indicando los índices del primer (incluido) y último elemento de la subcadena (excluido) separados por el carácter dos puntos.</a:t>
            </a:r>
          </a:p>
          <a:p>
            <a:pPr algn="just">
              <a:lnSpc>
                <a:spcPct val="114000"/>
              </a:lnSpc>
              <a:spcAft>
                <a:spcPts val="600"/>
              </a:spcAft>
            </a:pPr>
            <a:r>
              <a:rPr lang="es-ES" dirty="0">
                <a:latin typeface="Arial Nova Cond" panose="020B0604020202020204" pitchFamily="34" charset="0"/>
              </a:rPr>
              <a:t>Admite índices negativos y, si se omite uno de los dos, se entiende que es desde el principio de la cadena o hasta el final de la misma.</a:t>
            </a:r>
          </a:p>
        </p:txBody>
      </p:sp>
      <p:pic>
        <p:nvPicPr>
          <p:cNvPr id="12" name="Imagen 11" descr="cad = &quot;hola mundo&quot;&#10;print(cad[0:2])&#10;print(cad[3:8])&#10;print(cad[:4])&#10;print(cad[-5:-1])&#10;print(cad[8:])">
            <a:extLst>
              <a:ext uri="{FF2B5EF4-FFF2-40B4-BE49-F238E27FC236}">
                <a16:creationId xmlns:a16="http://schemas.microsoft.com/office/drawing/2014/main" id="{B450EAAE-28AC-9601-52A1-0191FC5DD78A}"/>
              </a:ext>
            </a:extLst>
          </p:cNvPr>
          <p:cNvPicPr>
            <a:picLocks noChangeAspect="1"/>
          </p:cNvPicPr>
          <p:nvPr/>
        </p:nvPicPr>
        <p:blipFill rotWithShape="1">
          <a:blip r:embed="rId2"/>
          <a:srcRect l="6531" t="10748" r="6444" b="10746"/>
          <a:stretch/>
        </p:blipFill>
        <p:spPr>
          <a:xfrm>
            <a:off x="2230719" y="3053358"/>
            <a:ext cx="4682561" cy="2745745"/>
          </a:xfrm>
          <a:prstGeom prst="rect">
            <a:avLst/>
          </a:prstGeom>
        </p:spPr>
      </p:pic>
    </p:spTree>
    <p:extLst>
      <p:ext uri="{BB962C8B-B14F-4D97-AF65-F5344CB8AC3E}">
        <p14:creationId xmlns:p14="http://schemas.microsoft.com/office/powerpoint/2010/main" val="2146530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75E11891-C878-60C9-FE79-0D9DA605559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E9DC0AE-0F46-261D-0C64-0006289AA4E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D1F236D-E5D4-39AA-61DD-662DA448FDE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B159A1C9-A61D-9B48-F563-BE3C5B36A3E5}"/>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E4F8A657-C4A8-602D-4283-319868C60B1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7CEBB4E4-A410-C7EE-9222-D22F33B8D499}"/>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54ED354E-B883-B874-A3EE-1F882546C55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D5DD9FA-DC63-7355-03BA-4BA0C9D10DB4}"/>
              </a:ext>
            </a:extLst>
          </p:cNvPr>
          <p:cNvSpPr txBox="1"/>
          <p:nvPr/>
        </p:nvSpPr>
        <p:spPr>
          <a:xfrm>
            <a:off x="611559" y="908720"/>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Opcionalmente se puede poner un tercer elemento al hacer </a:t>
            </a:r>
            <a:r>
              <a:rPr lang="es-ES" dirty="0" err="1">
                <a:latin typeface="Arial Nova Cond" panose="020B0604020202020204" pitchFamily="34" charset="0"/>
              </a:rPr>
              <a:t>slicing</a:t>
            </a:r>
            <a:r>
              <a:rPr lang="es-ES" dirty="0">
                <a:latin typeface="Arial Nova Cond" panose="020B0604020202020204" pitchFamily="34" charset="0"/>
              </a:rPr>
              <a:t> poniendo otros dos puntos. Este tercer elemento representará el </a:t>
            </a:r>
            <a:r>
              <a:rPr lang="es-ES" b="1" dirty="0">
                <a:latin typeface="Arial Nova Cond" panose="020B0604020202020204" pitchFamily="34" charset="0"/>
              </a:rPr>
              <a:t>salto</a:t>
            </a:r>
            <a:r>
              <a:rPr lang="es-ES" dirty="0">
                <a:latin typeface="Arial Nova Cond" panose="020B0604020202020204" pitchFamily="34" charset="0"/>
              </a:rPr>
              <a:t>, es decir, alternará los elementos que coge de la cadena.</a:t>
            </a:r>
          </a:p>
        </p:txBody>
      </p:sp>
      <p:pic>
        <p:nvPicPr>
          <p:cNvPr id="12" name="Imagen 11" descr="print('abcdefghijk&quot;[0:6:2])">
            <a:extLst>
              <a:ext uri="{FF2B5EF4-FFF2-40B4-BE49-F238E27FC236}">
                <a16:creationId xmlns:a16="http://schemas.microsoft.com/office/drawing/2014/main" id="{F0D14167-6F08-59E6-8761-59E34705238E}"/>
              </a:ext>
            </a:extLst>
          </p:cNvPr>
          <p:cNvPicPr>
            <a:picLocks noChangeAspect="1"/>
          </p:cNvPicPr>
          <p:nvPr/>
        </p:nvPicPr>
        <p:blipFill>
          <a:blip r:embed="rId2"/>
          <a:srcRect r="30468"/>
          <a:stretch/>
        </p:blipFill>
        <p:spPr>
          <a:xfrm>
            <a:off x="613623" y="2132856"/>
            <a:ext cx="7918816" cy="1228896"/>
          </a:xfrm>
          <a:prstGeom prst="rect">
            <a:avLst/>
          </a:prstGeom>
        </p:spPr>
      </p:pic>
      <p:sp>
        <p:nvSpPr>
          <p:cNvPr id="13" name="3 CuadroTexto">
            <a:extLst>
              <a:ext uri="{FF2B5EF4-FFF2-40B4-BE49-F238E27FC236}">
                <a16:creationId xmlns:a16="http://schemas.microsoft.com/office/drawing/2014/main" id="{4F32C0A4-2A06-8853-23DE-B9ED925CBD22}"/>
              </a:ext>
            </a:extLst>
          </p:cNvPr>
          <p:cNvSpPr txBox="1"/>
          <p:nvPr/>
        </p:nvSpPr>
        <p:spPr>
          <a:xfrm>
            <a:off x="609497" y="3383238"/>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se puede poner un salto negativo para indicar que la cadena se recorrerá en sentido inverso.</a:t>
            </a:r>
          </a:p>
        </p:txBody>
      </p:sp>
      <p:pic>
        <p:nvPicPr>
          <p:cNvPr id="15" name="Imagen 14" descr="print('abcdefghijk&quot;[8:0:-2])">
            <a:extLst>
              <a:ext uri="{FF2B5EF4-FFF2-40B4-BE49-F238E27FC236}">
                <a16:creationId xmlns:a16="http://schemas.microsoft.com/office/drawing/2014/main" id="{D5AF8836-2153-05C2-270A-B3DF5CEF7DC7}"/>
              </a:ext>
            </a:extLst>
          </p:cNvPr>
          <p:cNvPicPr>
            <a:picLocks noChangeAspect="1"/>
          </p:cNvPicPr>
          <p:nvPr/>
        </p:nvPicPr>
        <p:blipFill>
          <a:blip r:embed="rId3"/>
          <a:srcRect r="29025"/>
          <a:stretch/>
        </p:blipFill>
        <p:spPr>
          <a:xfrm>
            <a:off x="609498" y="4459767"/>
            <a:ext cx="7920880" cy="1686161"/>
          </a:xfrm>
          <a:prstGeom prst="rect">
            <a:avLst/>
          </a:prstGeom>
        </p:spPr>
      </p:pic>
    </p:spTree>
    <p:extLst>
      <p:ext uri="{BB962C8B-B14F-4D97-AF65-F5344CB8AC3E}">
        <p14:creationId xmlns:p14="http://schemas.microsoft.com/office/powerpoint/2010/main" val="3287642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A7E8E11-076A-7779-CD47-1E60E5EC923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4B851699-679D-B7B9-E60C-DFA8541E2B4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115D549-EDBD-A17E-C08A-DF0C59FB88C4}"/>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FB751431-54AE-DDA3-9AA6-4293342AE84C}"/>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13D97BC9-E814-8B1F-2E69-AAD4C24112CA}"/>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E1FE43C0-759E-3628-1E2F-EFABAB65CAA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D708429-9CC6-722B-38C6-92058A0AA3B2}"/>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0293EBF8-88A3-0BF8-2056-AF78D4C1598A}"/>
              </a:ext>
            </a:extLst>
          </p:cNvPr>
          <p:cNvSpPr txBox="1"/>
          <p:nvPr/>
        </p:nvSpPr>
        <p:spPr>
          <a:xfrm>
            <a:off x="611559" y="908720"/>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Una característica de las cadenas en Python es que son </a:t>
            </a:r>
            <a:r>
              <a:rPr lang="es-ES" b="1" dirty="0">
                <a:latin typeface="Arial Nova Cond" panose="020B0604020202020204" pitchFamily="34" charset="0"/>
              </a:rPr>
              <a:t>inmutables</a:t>
            </a:r>
            <a:r>
              <a:rPr lang="es-ES" dirty="0">
                <a:latin typeface="Arial Nova Cond" panose="020B0604020202020204" pitchFamily="34" charset="0"/>
              </a:rPr>
              <a:t>, es decir, no se pueden modificar, por lo que si intentamos asignar un valor a una posición indexada nos dará error.</a:t>
            </a:r>
          </a:p>
        </p:txBody>
      </p:sp>
      <p:pic>
        <p:nvPicPr>
          <p:cNvPr id="12" name="Imagen 11" descr="cad = 'DAM'&#10;cad[2] = 'W'&#10;# Lanza error">
            <a:extLst>
              <a:ext uri="{FF2B5EF4-FFF2-40B4-BE49-F238E27FC236}">
                <a16:creationId xmlns:a16="http://schemas.microsoft.com/office/drawing/2014/main" id="{95BD729D-974D-1A44-336A-8054C38DC1AC}"/>
              </a:ext>
            </a:extLst>
          </p:cNvPr>
          <p:cNvPicPr>
            <a:picLocks noChangeAspect="1"/>
          </p:cNvPicPr>
          <p:nvPr/>
        </p:nvPicPr>
        <p:blipFill rotWithShape="1">
          <a:blip r:embed="rId2"/>
          <a:srcRect l="11155" t="17771" r="12649" b="17131"/>
          <a:stretch/>
        </p:blipFill>
        <p:spPr>
          <a:xfrm>
            <a:off x="755576" y="2383941"/>
            <a:ext cx="2952328" cy="1834406"/>
          </a:xfrm>
          <a:prstGeom prst="rect">
            <a:avLst/>
          </a:prstGeom>
        </p:spPr>
      </p:pic>
      <p:pic>
        <p:nvPicPr>
          <p:cNvPr id="14" name="Imagen 13">
            <a:extLst>
              <a:ext uri="{FF2B5EF4-FFF2-40B4-BE49-F238E27FC236}">
                <a16:creationId xmlns:a16="http://schemas.microsoft.com/office/drawing/2014/main" id="{2B5A8CA0-F420-DF66-C7BA-AAE72D6FF1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75656" y="4004812"/>
            <a:ext cx="7162041" cy="1512420"/>
          </a:xfrm>
          <a:prstGeom prst="rect">
            <a:avLst/>
          </a:prstGeom>
        </p:spPr>
      </p:pic>
    </p:spTree>
    <p:extLst>
      <p:ext uri="{BB962C8B-B14F-4D97-AF65-F5344CB8AC3E}">
        <p14:creationId xmlns:p14="http://schemas.microsoft.com/office/powerpoint/2010/main" val="92753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548B8A5-9D00-93DD-F0B4-6362086842B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76844367-A0FB-A219-EA37-842C27CED52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E58FA881-3EE9-D178-CE6D-336684431D0E}"/>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C9324AB4-F97A-D0D6-A8D2-7027C14C3418}"/>
              </a:ext>
              <a:ext uri="{C183D7F6-B498-43B3-948B-1728B52AA6E4}">
                <adec:decorative xmlns:adec="http://schemas.microsoft.com/office/drawing/2017/decorative" val="1"/>
              </a:ext>
            </a:extLst>
          </p:cNvPr>
          <p:cNvSpPr txBox="1"/>
          <p:nvPr/>
        </p:nvSpPr>
        <p:spPr>
          <a:xfrm>
            <a:off x="1043608" y="7820"/>
            <a:ext cx="31515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CADENAS DE TEXTO</a:t>
            </a:r>
          </a:p>
        </p:txBody>
      </p:sp>
      <p:sp>
        <p:nvSpPr>
          <p:cNvPr id="6" name="21 CuadroTexto">
            <a:extLst>
              <a:ext uri="{FF2B5EF4-FFF2-40B4-BE49-F238E27FC236}">
                <a16:creationId xmlns:a16="http://schemas.microsoft.com/office/drawing/2014/main" id="{5C610388-194B-9443-E4B3-F824778B47DA}"/>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834354DE-8CF8-F98A-8D38-C160D4CCABB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0E653C1D-D284-1F7C-5D0C-B00755830FF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3939EC7D-936D-261C-917F-6543781C1C11}"/>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modificar una cadena necesitaríamos crear una nueva cadena y asignarla a la misma variable, tal como se ve en el siguiente ejemplo</a:t>
            </a:r>
          </a:p>
        </p:txBody>
      </p:sp>
      <p:pic>
        <p:nvPicPr>
          <p:cNvPr id="13" name="Imagen 12" descr="cad = 'DAM'&#10;cad = cad[:2] + 'W'&#10;print(cad)">
            <a:extLst>
              <a:ext uri="{FF2B5EF4-FFF2-40B4-BE49-F238E27FC236}">
                <a16:creationId xmlns:a16="http://schemas.microsoft.com/office/drawing/2014/main" id="{21781969-65E2-9DAE-00E7-C2B12246BC51}"/>
              </a:ext>
            </a:extLst>
          </p:cNvPr>
          <p:cNvPicPr>
            <a:picLocks noChangeAspect="1"/>
          </p:cNvPicPr>
          <p:nvPr/>
        </p:nvPicPr>
        <p:blipFill rotWithShape="1">
          <a:blip r:embed="rId2"/>
          <a:srcRect l="7540" t="14244" r="8575" b="12541"/>
          <a:stretch/>
        </p:blipFill>
        <p:spPr>
          <a:xfrm>
            <a:off x="2519849" y="2339587"/>
            <a:ext cx="4104301" cy="2178826"/>
          </a:xfrm>
          <a:prstGeom prst="rect">
            <a:avLst/>
          </a:prstGeom>
        </p:spPr>
      </p:pic>
    </p:spTree>
    <p:extLst>
      <p:ext uri="{BB962C8B-B14F-4D97-AF65-F5344CB8AC3E}">
        <p14:creationId xmlns:p14="http://schemas.microsoft.com/office/powerpoint/2010/main" val="346078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E778AE05-7F6F-CF26-865A-314192914957}"/>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8EB26C7-F0A4-40AF-303A-E5B9CDC52C6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5392FA6-3B27-BBAA-A4DA-8542E0BA5C8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4B0DA7F1-A2EC-A978-BB58-A65B5EA371AF}"/>
              </a:ext>
              <a:ext uri="{C183D7F6-B498-43B3-948B-1728B52AA6E4}">
                <adec:decorative xmlns:adec="http://schemas.microsoft.com/office/drawing/2017/decorative" val="1"/>
              </a:ext>
            </a:extLst>
          </p:cNvPr>
          <p:cNvSpPr txBox="1"/>
          <p:nvPr/>
        </p:nvSpPr>
        <p:spPr>
          <a:xfrm>
            <a:off x="1043608" y="7820"/>
            <a:ext cx="394133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CAMPOS DE UTILIZACIÓN</a:t>
            </a:r>
          </a:p>
        </p:txBody>
      </p:sp>
      <p:sp>
        <p:nvSpPr>
          <p:cNvPr id="6" name="21 CuadroTexto">
            <a:extLst>
              <a:ext uri="{FF2B5EF4-FFF2-40B4-BE49-F238E27FC236}">
                <a16:creationId xmlns:a16="http://schemas.microsoft.com/office/drawing/2014/main" id="{C99385F6-2875-EA90-F7F1-467140E56B5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7" name="6 CuadroTexto">
            <a:extLst>
              <a:ext uri="{FF2B5EF4-FFF2-40B4-BE49-F238E27FC236}">
                <a16:creationId xmlns:a16="http://schemas.microsoft.com/office/drawing/2014/main" id="{3F7592A4-ADE4-7929-2E17-ABAB68FA2A59}"/>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63AAB83-1059-7281-75BC-C9854E04BDA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8B7EC2A7-1991-E151-46FC-E5CBDE387FE7}"/>
              </a:ext>
            </a:extLst>
          </p:cNvPr>
          <p:cNvSpPr txBox="1"/>
          <p:nvPr/>
        </p:nvSpPr>
        <p:spPr>
          <a:xfrm>
            <a:off x="611560" y="908720"/>
            <a:ext cx="7920880" cy="4871334"/>
          </a:xfrm>
          <a:prstGeom prst="rect">
            <a:avLst/>
          </a:prstGeom>
          <a:solidFill>
            <a:schemeClr val="accent3">
              <a:lumMod val="20000"/>
              <a:lumOff val="80000"/>
            </a:schemeClr>
          </a:solidFill>
        </p:spPr>
        <p:txBody>
          <a:bodyPr wrap="square" rtlCol="0">
            <a:spAutoFit/>
          </a:bodyPr>
          <a:lstStyle/>
          <a:p>
            <a:pPr algn="just">
              <a:lnSpc>
                <a:spcPct val="114000"/>
              </a:lnSpc>
              <a:spcBef>
                <a:spcPts val="600"/>
              </a:spcBef>
              <a:spcAft>
                <a:spcPts val="600"/>
              </a:spcAft>
            </a:pPr>
            <a:r>
              <a:rPr lang="es-ES" dirty="0">
                <a:latin typeface="Arial Nova Cond" panose="020B0604020202020204" pitchFamily="34" charset="0"/>
              </a:rPr>
              <a:t>Actualmente Python es ampliamente utilizado gracias a la enorme disponibilidad de librerías, utilizándose en campos como:</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Desarrollo web</a:t>
            </a:r>
            <a:r>
              <a:rPr lang="es-ES" dirty="0">
                <a:latin typeface="Arial Nova Cond" panose="020B0604020202020204" pitchFamily="34" charset="0"/>
              </a:rPr>
              <a:t>: para aplicaciones en el lado del servidor con </a:t>
            </a:r>
            <a:r>
              <a:rPr lang="es-ES" i="1" dirty="0" err="1">
                <a:latin typeface="Arial Nova Cond" panose="020B0604020202020204" pitchFamily="34" charset="0"/>
              </a:rPr>
              <a:t>frameworks</a:t>
            </a:r>
            <a:r>
              <a:rPr lang="es-ES" dirty="0">
                <a:latin typeface="Arial Nova Cond" panose="020B0604020202020204" pitchFamily="34" charset="0"/>
              </a:rPr>
              <a:t> como </a:t>
            </a:r>
            <a:r>
              <a:rPr lang="es-ES" b="1" dirty="0">
                <a:solidFill>
                  <a:schemeClr val="bg2">
                    <a:lumMod val="25000"/>
                  </a:schemeClr>
                </a:solidFill>
                <a:latin typeface="Arial Nova Cond" panose="020B0604020202020204" pitchFamily="34" charset="0"/>
              </a:rPr>
              <a:t>Django</a:t>
            </a:r>
            <a:r>
              <a:rPr lang="es-ES" dirty="0">
                <a:latin typeface="Arial Nova Cond" panose="020B0604020202020204" pitchFamily="34" charset="0"/>
              </a:rPr>
              <a:t> y </a:t>
            </a:r>
            <a:r>
              <a:rPr lang="es-ES" b="1" dirty="0" err="1">
                <a:solidFill>
                  <a:schemeClr val="bg2">
                    <a:lumMod val="25000"/>
                  </a:schemeClr>
                </a:solidFill>
                <a:latin typeface="Arial Nova Cond" panose="020B0604020202020204" pitchFamily="34" charset="0"/>
              </a:rPr>
              <a:t>Flask</a:t>
            </a:r>
            <a:endParaRPr lang="es-ES" b="1" dirty="0">
              <a:solidFill>
                <a:schemeClr val="bg2">
                  <a:lumMod val="25000"/>
                </a:schemeClr>
              </a:solidFill>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Ciencia de datos y análisis</a:t>
            </a:r>
            <a:r>
              <a:rPr lang="es-ES" dirty="0">
                <a:latin typeface="Arial Nova Cond" panose="020B0604020202020204" pitchFamily="34" charset="0"/>
              </a:rPr>
              <a:t>: su uso en este campo es muy extenso gracias a potentes librerías como son </a:t>
            </a:r>
            <a:r>
              <a:rPr lang="es-ES" b="1" dirty="0" err="1">
                <a:solidFill>
                  <a:schemeClr val="bg2">
                    <a:lumMod val="25000"/>
                  </a:schemeClr>
                </a:solidFill>
                <a:latin typeface="Arial Nova Cond" panose="020B0604020202020204" pitchFamily="34" charset="0"/>
              </a:rPr>
              <a:t>numpy</a:t>
            </a:r>
            <a:r>
              <a:rPr lang="es-ES" dirty="0">
                <a:latin typeface="Arial Nova Cond" panose="020B0604020202020204" pitchFamily="34" charset="0"/>
              </a:rPr>
              <a:t>, </a:t>
            </a:r>
            <a:r>
              <a:rPr lang="es-ES" b="1" dirty="0">
                <a:solidFill>
                  <a:schemeClr val="bg2">
                    <a:lumMod val="25000"/>
                  </a:schemeClr>
                </a:solidFill>
                <a:latin typeface="Arial Nova Cond" panose="020B0604020202020204" pitchFamily="34" charset="0"/>
              </a:rPr>
              <a:t>Pandas</a:t>
            </a:r>
            <a:r>
              <a:rPr lang="es-ES" dirty="0">
                <a:latin typeface="Arial Nova Cond" panose="020B0604020202020204" pitchFamily="34" charset="0"/>
              </a:rPr>
              <a:t> y </a:t>
            </a:r>
            <a:r>
              <a:rPr lang="es-ES" b="1" dirty="0" err="1">
                <a:solidFill>
                  <a:schemeClr val="bg2">
                    <a:lumMod val="25000"/>
                  </a:schemeClr>
                </a:solidFill>
                <a:latin typeface="Arial Nova Cond" panose="020B0604020202020204" pitchFamily="34" charset="0"/>
              </a:rPr>
              <a:t>Matplotlib</a:t>
            </a:r>
            <a:endParaRPr lang="es-ES" b="1" dirty="0">
              <a:solidFill>
                <a:schemeClr val="bg2">
                  <a:lumMod val="25000"/>
                </a:schemeClr>
              </a:solidFill>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Inteligencia artificial y aprendizaje automático</a:t>
            </a:r>
            <a:r>
              <a:rPr lang="es-ES" dirty="0">
                <a:latin typeface="Arial Nova Cond" panose="020B0604020202020204" pitchFamily="34" charset="0"/>
              </a:rPr>
              <a:t>: Python es líder en IA, con librerías como </a:t>
            </a:r>
            <a:r>
              <a:rPr lang="es-ES" b="1" dirty="0" err="1">
                <a:solidFill>
                  <a:schemeClr val="bg2">
                    <a:lumMod val="25000"/>
                  </a:schemeClr>
                </a:solidFill>
                <a:latin typeface="Arial Nova Cond" panose="020B0604020202020204" pitchFamily="34" charset="0"/>
              </a:rPr>
              <a:t>TensorFlow</a:t>
            </a:r>
            <a:r>
              <a:rPr lang="es-ES" dirty="0">
                <a:latin typeface="Arial Nova Cond" panose="020B0604020202020204" pitchFamily="34" charset="0"/>
              </a:rPr>
              <a:t>, </a:t>
            </a:r>
            <a:r>
              <a:rPr lang="es-ES" b="1" dirty="0" err="1">
                <a:solidFill>
                  <a:schemeClr val="bg2">
                    <a:lumMod val="25000"/>
                  </a:schemeClr>
                </a:solidFill>
                <a:latin typeface="Arial Nova Cond" panose="020B0604020202020204" pitchFamily="34" charset="0"/>
              </a:rPr>
              <a:t>Keras</a:t>
            </a:r>
            <a:r>
              <a:rPr lang="es-ES" dirty="0">
                <a:latin typeface="Arial Nova Cond" panose="020B0604020202020204" pitchFamily="34" charset="0"/>
              </a:rPr>
              <a:t> y </a:t>
            </a:r>
            <a:r>
              <a:rPr lang="es-ES" b="1" dirty="0" err="1">
                <a:solidFill>
                  <a:schemeClr val="bg2">
                    <a:lumMod val="25000"/>
                  </a:schemeClr>
                </a:solidFill>
                <a:latin typeface="Arial Nova Cond" panose="020B0604020202020204" pitchFamily="34" charset="0"/>
              </a:rPr>
              <a:t>PyTorch</a:t>
            </a:r>
            <a:r>
              <a:rPr lang="es-ES" dirty="0">
                <a:latin typeface="Arial Nova Cond" panose="020B0604020202020204" pitchFamily="34" charset="0"/>
              </a:rPr>
              <a:t>, que facilitan el desarrollo de modelos de IA y ML.</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Automatización y scripting</a:t>
            </a:r>
            <a:r>
              <a:rPr lang="es-ES" dirty="0">
                <a:latin typeface="Arial Nova Cond" panose="020B0604020202020204" pitchFamily="34" charset="0"/>
              </a:rPr>
              <a:t>: su sintaxis simple y legible le hace ideal para utilizarlo como lenguaje de script.</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Desarrollo de juegos</a:t>
            </a:r>
            <a:r>
              <a:rPr lang="es-ES" dirty="0">
                <a:latin typeface="Arial Nova Cond" panose="020B0604020202020204" pitchFamily="34" charset="0"/>
              </a:rPr>
              <a:t>: Python es cada vez más utilizado para desarrollo de juegos, tanto para prototipos rápidos como para juegos completos, gracias a librerías como </a:t>
            </a:r>
            <a:r>
              <a:rPr lang="es-ES" b="1" dirty="0" err="1">
                <a:solidFill>
                  <a:schemeClr val="bg2">
                    <a:lumMod val="25000"/>
                  </a:schemeClr>
                </a:solidFill>
                <a:latin typeface="Arial Nova Cond" panose="020B0604020202020204" pitchFamily="34" charset="0"/>
              </a:rPr>
              <a:t>PyGame</a:t>
            </a:r>
            <a:r>
              <a:rPr lang="es-ES" dirty="0">
                <a:latin typeface="Arial Nova Cond" panose="020B0604020202020204" pitchFamily="34" charset="0"/>
              </a:rPr>
              <a:t> y </a:t>
            </a:r>
            <a:r>
              <a:rPr lang="es-ES" b="1" dirty="0">
                <a:solidFill>
                  <a:schemeClr val="bg2">
                    <a:lumMod val="25000"/>
                  </a:schemeClr>
                </a:solidFill>
                <a:latin typeface="Arial Nova Cond" panose="020B0604020202020204" pitchFamily="34" charset="0"/>
              </a:rPr>
              <a:t>Panda3D</a:t>
            </a:r>
          </a:p>
        </p:txBody>
      </p:sp>
    </p:spTree>
    <p:extLst>
      <p:ext uri="{BB962C8B-B14F-4D97-AF65-F5344CB8AC3E}">
        <p14:creationId xmlns:p14="http://schemas.microsoft.com/office/powerpoint/2010/main" val="2533407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C5BC6A1-6ECD-15E4-9BE8-B428D96AEC1C}"/>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66CA68B4-8E47-A10C-8769-9968AEA4F5B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6DA9853D-2DCF-0B74-0F85-7B7DD92DB9EE}"/>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F88457A-8F51-0FDA-E36B-B517004B0CB9}"/>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6" name="21 CuadroTexto">
            <a:extLst>
              <a:ext uri="{FF2B5EF4-FFF2-40B4-BE49-F238E27FC236}">
                <a16:creationId xmlns:a16="http://schemas.microsoft.com/office/drawing/2014/main" id="{8F6B42CB-CD22-59DF-C019-312F1C701F5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9622C462-CD2C-F76F-3AB3-8AFF66F0DC5C}"/>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E448EB20-8CCB-32CF-73E4-6FD5D0FCE9B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4A748A7B-F63F-20FE-9345-18244FB0127A}"/>
              </a:ext>
            </a:extLst>
          </p:cNvPr>
          <p:cNvSpPr txBox="1"/>
          <p:nvPr/>
        </p:nvSpPr>
        <p:spPr>
          <a:xfrm>
            <a:off x="611559" y="908720"/>
            <a:ext cx="7920880" cy="70628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igual que todo en Python, las cadenas de texto son objetos, y, como tales, tienen una serie de métodos asociados.</a:t>
            </a:r>
            <a:endParaRPr lang="es-ES" dirty="0">
              <a:latin typeface="Aptos Mono" panose="020F0502020204030204" pitchFamily="49" charset="0"/>
            </a:endParaRPr>
          </a:p>
        </p:txBody>
      </p:sp>
      <p:sp>
        <p:nvSpPr>
          <p:cNvPr id="12" name="3 CuadroTexto">
            <a:extLst>
              <a:ext uri="{FF2B5EF4-FFF2-40B4-BE49-F238E27FC236}">
                <a16:creationId xmlns:a16="http://schemas.microsoft.com/office/drawing/2014/main" id="{98C5AB8D-24B4-5ED0-00D8-EC1C8CB7B0DD}"/>
              </a:ext>
            </a:extLst>
          </p:cNvPr>
          <p:cNvSpPr txBox="1"/>
          <p:nvPr/>
        </p:nvSpPr>
        <p:spPr>
          <a:xfrm>
            <a:off x="611559" y="1742364"/>
            <a:ext cx="4896545" cy="172143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Podemos saber cuál es el nombre del objeto al que pertenece una variable utilizando la función integrada </a:t>
            </a:r>
            <a:r>
              <a:rPr lang="es-ES" dirty="0" err="1">
                <a:latin typeface="Aptos Mono" panose="020F0502020204030204" pitchFamily="49" charset="0"/>
              </a:rPr>
              <a:t>type</a:t>
            </a:r>
            <a:r>
              <a:rPr lang="es-ES" dirty="0">
                <a:latin typeface="Aptos Mono" panose="020F0502020204030204" pitchFamily="49" charset="0"/>
              </a:rPr>
              <a:t>()</a:t>
            </a:r>
          </a:p>
          <a:p>
            <a:pPr algn="just">
              <a:lnSpc>
                <a:spcPct val="114000"/>
              </a:lnSpc>
              <a:spcAft>
                <a:spcPts val="600"/>
              </a:spcAft>
            </a:pPr>
            <a:r>
              <a:rPr lang="es-ES" dirty="0">
                <a:latin typeface="Arial Nova Cond" panose="020B0604020202020204" pitchFamily="34" charset="0"/>
              </a:rPr>
              <a:t>Si le pasamos una cadena veremos que el nombre de la clase es </a:t>
            </a:r>
            <a:r>
              <a:rPr lang="es-ES" b="1" dirty="0" err="1">
                <a:latin typeface="Arial Nova Cond" panose="020B0604020202020204" pitchFamily="34" charset="0"/>
              </a:rPr>
              <a:t>str</a:t>
            </a:r>
            <a:r>
              <a:rPr lang="es-ES" dirty="0">
                <a:latin typeface="Arial Nova Cond" panose="020B0604020202020204" pitchFamily="34" charset="0"/>
              </a:rPr>
              <a:t>.</a:t>
            </a:r>
          </a:p>
        </p:txBody>
      </p:sp>
      <p:pic>
        <p:nvPicPr>
          <p:cNvPr id="11" name="Imagen 10" descr="print(type(&quot;hola&quot;))">
            <a:extLst>
              <a:ext uri="{FF2B5EF4-FFF2-40B4-BE49-F238E27FC236}">
                <a16:creationId xmlns:a16="http://schemas.microsoft.com/office/drawing/2014/main" id="{9326529A-A26D-7DB5-A579-C53A791435FA}"/>
              </a:ext>
            </a:extLst>
          </p:cNvPr>
          <p:cNvPicPr>
            <a:picLocks noChangeAspect="1"/>
          </p:cNvPicPr>
          <p:nvPr/>
        </p:nvPicPr>
        <p:blipFill>
          <a:blip r:embed="rId2"/>
          <a:stretch>
            <a:fillRect/>
          </a:stretch>
        </p:blipFill>
        <p:spPr>
          <a:xfrm>
            <a:off x="5800327" y="1742364"/>
            <a:ext cx="2732112" cy="1193062"/>
          </a:xfrm>
          <a:prstGeom prst="rect">
            <a:avLst/>
          </a:prstGeom>
        </p:spPr>
      </p:pic>
      <p:sp>
        <p:nvSpPr>
          <p:cNvPr id="13" name="3 CuadroTexto">
            <a:extLst>
              <a:ext uri="{FF2B5EF4-FFF2-40B4-BE49-F238E27FC236}">
                <a16:creationId xmlns:a16="http://schemas.microsoft.com/office/drawing/2014/main" id="{8DCB4236-D377-12B2-C3AD-4469C5FA79A0}"/>
              </a:ext>
            </a:extLst>
          </p:cNvPr>
          <p:cNvSpPr txBox="1"/>
          <p:nvPr/>
        </p:nvSpPr>
        <p:spPr>
          <a:xfrm>
            <a:off x="2987824" y="3655754"/>
            <a:ext cx="5545012" cy="70628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Para ver todos los métodos que pertenecen a la clase </a:t>
            </a:r>
            <a:r>
              <a:rPr lang="es-ES" b="1" dirty="0" err="1">
                <a:latin typeface="Arial Nova Cond" panose="020B0604020202020204" pitchFamily="34" charset="0"/>
              </a:rPr>
              <a:t>str</a:t>
            </a:r>
            <a:r>
              <a:rPr lang="es-ES" dirty="0">
                <a:latin typeface="Arial Nova Cond" panose="020B0604020202020204" pitchFamily="34" charset="0"/>
              </a:rPr>
              <a:t> utilizamos la función integrada </a:t>
            </a:r>
            <a:r>
              <a:rPr lang="es-ES" dirty="0" err="1">
                <a:latin typeface="Aptos Mono" panose="020F0502020204030204" pitchFamily="49" charset="0"/>
              </a:rPr>
              <a:t>dir</a:t>
            </a:r>
            <a:r>
              <a:rPr lang="es-ES" dirty="0">
                <a:latin typeface="Aptos Mono" panose="020F0502020204030204" pitchFamily="49" charset="0"/>
              </a:rPr>
              <a:t>()</a:t>
            </a:r>
          </a:p>
        </p:txBody>
      </p:sp>
      <p:pic>
        <p:nvPicPr>
          <p:cNvPr id="15" name="Imagen 14" descr="dir(str)">
            <a:extLst>
              <a:ext uri="{FF2B5EF4-FFF2-40B4-BE49-F238E27FC236}">
                <a16:creationId xmlns:a16="http://schemas.microsoft.com/office/drawing/2014/main" id="{2B8CC009-7A7B-88CC-617C-BB015D1315FF}"/>
              </a:ext>
            </a:extLst>
          </p:cNvPr>
          <p:cNvPicPr>
            <a:picLocks noChangeAspect="1"/>
          </p:cNvPicPr>
          <p:nvPr/>
        </p:nvPicPr>
        <p:blipFill>
          <a:blip r:embed="rId3"/>
          <a:stretch>
            <a:fillRect/>
          </a:stretch>
        </p:blipFill>
        <p:spPr>
          <a:xfrm>
            <a:off x="611164" y="3657101"/>
            <a:ext cx="1939294" cy="1212059"/>
          </a:xfrm>
          <a:prstGeom prst="rect">
            <a:avLst/>
          </a:prstGeom>
        </p:spPr>
      </p:pic>
      <p:pic>
        <p:nvPicPr>
          <p:cNvPr id="16" name="Imagen 15">
            <a:extLst>
              <a:ext uri="{FF2B5EF4-FFF2-40B4-BE49-F238E27FC236}">
                <a16:creationId xmlns:a16="http://schemas.microsoft.com/office/drawing/2014/main" id="{0B9E61E0-C59B-533A-E3E8-55011A5111D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54926" y="4866988"/>
            <a:ext cx="6434148" cy="1483737"/>
          </a:xfrm>
          <a:prstGeom prst="rect">
            <a:avLst/>
          </a:prstGeom>
        </p:spPr>
      </p:pic>
    </p:spTree>
    <p:extLst>
      <p:ext uri="{BB962C8B-B14F-4D97-AF65-F5344CB8AC3E}">
        <p14:creationId xmlns:p14="http://schemas.microsoft.com/office/powerpoint/2010/main" val="37127884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CA367DEB-084E-2200-4F10-D8B9B9B3716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CE3BDC2-08F7-B242-C725-2EEF9FABBCC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2D8FD700-DDF3-2BBD-6D06-C146D7828C44}"/>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0A2BB07-9831-724D-BAB5-69F68F49C99D}"/>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6" name="21 CuadroTexto">
            <a:extLst>
              <a:ext uri="{FF2B5EF4-FFF2-40B4-BE49-F238E27FC236}">
                <a16:creationId xmlns:a16="http://schemas.microsoft.com/office/drawing/2014/main" id="{6458CF83-0754-F5B4-3FFF-5F6A8A045C5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9EDAF066-3A0F-9585-5AF8-ACA554D59D3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8858EA4C-1860-1AEA-F201-8B7F3305A1F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02BD4D14-A2C0-5F97-4DE9-09AF5F853B38}"/>
              </a:ext>
            </a:extLst>
          </p:cNvPr>
          <p:cNvSpPr txBox="1"/>
          <p:nvPr/>
        </p:nvSpPr>
        <p:spPr>
          <a:xfrm>
            <a:off x="611559" y="908720"/>
            <a:ext cx="7920880" cy="70628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saber qué hace exactamente alguno de estos métodos tenemos la función integrada </a:t>
            </a:r>
            <a:r>
              <a:rPr lang="es-ES" dirty="0" err="1">
                <a:latin typeface="Aptos Mono" panose="020F0502020204030204" pitchFamily="49" charset="0"/>
              </a:rPr>
              <a:t>help</a:t>
            </a:r>
            <a:r>
              <a:rPr lang="es-ES" dirty="0">
                <a:latin typeface="Aptos Mono" panose="020F0502020204030204" pitchFamily="49" charset="0"/>
              </a:rPr>
              <a:t>()</a:t>
            </a:r>
            <a:r>
              <a:rPr lang="es-ES" dirty="0">
                <a:latin typeface="Arial Nova Cond" panose="020B0604020202020204" pitchFamily="34" charset="0"/>
              </a:rPr>
              <a:t>, que recibe como parámetro el nombre de un método.</a:t>
            </a:r>
          </a:p>
        </p:txBody>
      </p:sp>
      <p:pic>
        <p:nvPicPr>
          <p:cNvPr id="16" name="Imagen 15" descr="help(str.swapcase)">
            <a:extLst>
              <a:ext uri="{FF2B5EF4-FFF2-40B4-BE49-F238E27FC236}">
                <a16:creationId xmlns:a16="http://schemas.microsoft.com/office/drawing/2014/main" id="{0D598B0B-E734-035B-BF81-DCC77CC926E5}"/>
              </a:ext>
            </a:extLst>
          </p:cNvPr>
          <p:cNvPicPr>
            <a:picLocks noChangeAspect="1"/>
          </p:cNvPicPr>
          <p:nvPr/>
        </p:nvPicPr>
        <p:blipFill>
          <a:blip r:embed="rId2"/>
          <a:stretch>
            <a:fillRect/>
          </a:stretch>
        </p:blipFill>
        <p:spPr>
          <a:xfrm>
            <a:off x="611559" y="1747780"/>
            <a:ext cx="7920880" cy="1170574"/>
          </a:xfrm>
          <a:prstGeom prst="rect">
            <a:avLst/>
          </a:prstGeom>
        </p:spPr>
      </p:pic>
      <p:sp>
        <p:nvSpPr>
          <p:cNvPr id="17" name="3 CuadroTexto">
            <a:extLst>
              <a:ext uri="{FF2B5EF4-FFF2-40B4-BE49-F238E27FC236}">
                <a16:creationId xmlns:a16="http://schemas.microsoft.com/office/drawing/2014/main" id="{DADAF61B-5970-5094-520F-F8D4592362B3}"/>
              </a:ext>
            </a:extLst>
          </p:cNvPr>
          <p:cNvSpPr txBox="1"/>
          <p:nvPr/>
        </p:nvSpPr>
        <p:spPr>
          <a:xfrm>
            <a:off x="611559" y="3407717"/>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Observa que esto lo podemos aplicar a cualquier objeto.</a:t>
            </a:r>
          </a:p>
        </p:txBody>
      </p:sp>
      <p:pic>
        <p:nvPicPr>
          <p:cNvPr id="19" name="Imagen 18" descr="dir(list)">
            <a:extLst>
              <a:ext uri="{FF2B5EF4-FFF2-40B4-BE49-F238E27FC236}">
                <a16:creationId xmlns:a16="http://schemas.microsoft.com/office/drawing/2014/main" id="{BC4B6C68-339F-4D8D-6CDD-006553BC0ED5}"/>
              </a:ext>
            </a:extLst>
          </p:cNvPr>
          <p:cNvPicPr>
            <a:picLocks noChangeAspect="1"/>
          </p:cNvPicPr>
          <p:nvPr/>
        </p:nvPicPr>
        <p:blipFill>
          <a:blip r:embed="rId3"/>
          <a:stretch>
            <a:fillRect/>
          </a:stretch>
        </p:blipFill>
        <p:spPr>
          <a:xfrm>
            <a:off x="611559" y="4009647"/>
            <a:ext cx="7920880" cy="1939633"/>
          </a:xfrm>
          <a:prstGeom prst="rect">
            <a:avLst/>
          </a:prstGeom>
        </p:spPr>
      </p:pic>
    </p:spTree>
    <p:extLst>
      <p:ext uri="{BB962C8B-B14F-4D97-AF65-F5344CB8AC3E}">
        <p14:creationId xmlns:p14="http://schemas.microsoft.com/office/powerpoint/2010/main" val="1112054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BA1CAD6A-8D7B-AB00-7626-E9BE8D9F230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48D8C8A-1BA0-8B09-BA51-27558EFD35C2}"/>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9D9910E9-23CD-D42A-17BB-DA6ED57E3276}"/>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42C0688-6866-E2D1-EC2E-5C7F6876D364}"/>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6" name="21 CuadroTexto">
            <a:extLst>
              <a:ext uri="{FF2B5EF4-FFF2-40B4-BE49-F238E27FC236}">
                <a16:creationId xmlns:a16="http://schemas.microsoft.com/office/drawing/2014/main" id="{C8052D96-BF0E-5B68-47E8-5E324622A412}"/>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7" name="6 CuadroTexto">
            <a:extLst>
              <a:ext uri="{FF2B5EF4-FFF2-40B4-BE49-F238E27FC236}">
                <a16:creationId xmlns:a16="http://schemas.microsoft.com/office/drawing/2014/main" id="{76CF555A-8B15-C6F5-2BA7-3EC8BAD0CAB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ED43E98D-281A-F458-E952-B40ABDADE8D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D6E7BA09-FA7C-0C71-C02A-3AE06F896D4E}"/>
              </a:ext>
            </a:extLst>
          </p:cNvPr>
          <p:cNvSpPr txBox="1"/>
          <p:nvPr/>
        </p:nvSpPr>
        <p:spPr>
          <a:xfrm>
            <a:off x="611559" y="908720"/>
            <a:ext cx="3960441" cy="235301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Además, hay una serie de funciones que no pertenecen a ninguna clase (o más bien pertenecen a un objeto especial llamado __</a:t>
            </a:r>
            <a:r>
              <a:rPr lang="es-ES" dirty="0" err="1">
                <a:latin typeface="Arial Nova Cond" panose="020B0604020202020204" pitchFamily="34" charset="0"/>
              </a:rPr>
              <a:t>builtins</a:t>
            </a:r>
            <a:r>
              <a:rPr lang="es-ES" dirty="0">
                <a:latin typeface="Arial Nova Cond" panose="020B0604020202020204" pitchFamily="34" charset="0"/>
              </a:rPr>
              <a:t>__)</a:t>
            </a:r>
          </a:p>
          <a:p>
            <a:pPr algn="just">
              <a:lnSpc>
                <a:spcPct val="114000"/>
              </a:lnSpc>
              <a:spcAft>
                <a:spcPts val="600"/>
              </a:spcAft>
            </a:pPr>
            <a:r>
              <a:rPr lang="es-ES" dirty="0">
                <a:latin typeface="Arial Nova Cond" panose="020B0604020202020204" pitchFamily="34" charset="0"/>
              </a:rPr>
              <a:t>Estas funciones pueden ser invocadas sin necesidad de indicar el objeto delante.</a:t>
            </a:r>
          </a:p>
        </p:txBody>
      </p:sp>
      <p:pic>
        <p:nvPicPr>
          <p:cNvPr id="14" name="Imagen 13">
            <a:extLst>
              <a:ext uri="{FF2B5EF4-FFF2-40B4-BE49-F238E27FC236}">
                <a16:creationId xmlns:a16="http://schemas.microsoft.com/office/drawing/2014/main" id="{66EE49EC-7C87-ABB5-E53F-6B561A85941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11560" y="3570070"/>
            <a:ext cx="7920880" cy="2677601"/>
          </a:xfrm>
          <a:prstGeom prst="rect">
            <a:avLst/>
          </a:prstGeom>
        </p:spPr>
      </p:pic>
      <p:pic>
        <p:nvPicPr>
          <p:cNvPr id="16" name="Imagen 15" descr="dir(__builtins__)">
            <a:extLst>
              <a:ext uri="{FF2B5EF4-FFF2-40B4-BE49-F238E27FC236}">
                <a16:creationId xmlns:a16="http://schemas.microsoft.com/office/drawing/2014/main" id="{FBD068C3-4937-0B87-4C32-166730128AB2}"/>
              </a:ext>
            </a:extLst>
          </p:cNvPr>
          <p:cNvPicPr>
            <a:picLocks noChangeAspect="1"/>
          </p:cNvPicPr>
          <p:nvPr/>
        </p:nvPicPr>
        <p:blipFill>
          <a:blip r:embed="rId3"/>
          <a:stretch>
            <a:fillRect/>
          </a:stretch>
        </p:blipFill>
        <p:spPr>
          <a:xfrm>
            <a:off x="4860032" y="879320"/>
            <a:ext cx="3628964" cy="1584700"/>
          </a:xfrm>
          <a:prstGeom prst="rect">
            <a:avLst/>
          </a:prstGeom>
        </p:spPr>
      </p:pic>
    </p:spTree>
    <p:extLst>
      <p:ext uri="{BB962C8B-B14F-4D97-AF65-F5344CB8AC3E}">
        <p14:creationId xmlns:p14="http://schemas.microsoft.com/office/powerpoint/2010/main" val="33275954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983C6E88-A306-DAC8-C132-133E35B7BCF6}"/>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str.capitalize</a:t>
            </a:r>
            <a:r>
              <a:rPr lang="es-ES" b="1" dirty="0">
                <a:latin typeface="Arial Nova Cond" panose="020B0604020202020204" pitchFamily="34" charset="0"/>
              </a:rPr>
              <a:t>(): </a:t>
            </a:r>
            <a:r>
              <a:rPr lang="es-ES" dirty="0">
                <a:latin typeface="Arial Nova Cond" panose="020B0604020202020204" pitchFamily="34" charset="0"/>
              </a:rPr>
              <a:t>devuelve la cadena con todas las letras en minúsculas salvo la primera letra</a:t>
            </a:r>
          </a:p>
        </p:txBody>
      </p:sp>
      <p:sp>
        <p:nvSpPr>
          <p:cNvPr id="4" name="5 Rectángulo">
            <a:extLst>
              <a:ext uri="{FF2B5EF4-FFF2-40B4-BE49-F238E27FC236}">
                <a16:creationId xmlns:a16="http://schemas.microsoft.com/office/drawing/2014/main" id="{D9364EB4-B3EC-6F02-34A4-AC94836E4E1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6 Rectángulo">
            <a:extLst>
              <a:ext uri="{FF2B5EF4-FFF2-40B4-BE49-F238E27FC236}">
                <a16:creationId xmlns:a16="http://schemas.microsoft.com/office/drawing/2014/main" id="{CC573F24-C57E-8059-4DB3-0B2AE6FB3C0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8 Rectángulo">
            <a:extLst>
              <a:ext uri="{FF2B5EF4-FFF2-40B4-BE49-F238E27FC236}">
                <a16:creationId xmlns:a16="http://schemas.microsoft.com/office/drawing/2014/main" id="{1B571F6D-0717-57C4-4C48-1F5555C1479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10 CuadroTexto">
            <a:extLst>
              <a:ext uri="{FF2B5EF4-FFF2-40B4-BE49-F238E27FC236}">
                <a16:creationId xmlns:a16="http://schemas.microsoft.com/office/drawing/2014/main" id="{ECCD9E2E-9C76-4383-9902-7BF0D8F260B5}"/>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8" name="21 CuadroTexto">
            <a:extLst>
              <a:ext uri="{FF2B5EF4-FFF2-40B4-BE49-F238E27FC236}">
                <a16:creationId xmlns:a16="http://schemas.microsoft.com/office/drawing/2014/main" id="{010B8FD4-7EFB-BAE2-BB05-32D1D846C71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9" name="6 CuadroTexto">
            <a:extLst>
              <a:ext uri="{FF2B5EF4-FFF2-40B4-BE49-F238E27FC236}">
                <a16:creationId xmlns:a16="http://schemas.microsoft.com/office/drawing/2014/main" id="{57BB5B34-DBCF-3E21-186A-26323DA9824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10" name="10 CuadroTexto">
            <a:extLst>
              <a:ext uri="{FF2B5EF4-FFF2-40B4-BE49-F238E27FC236}">
                <a16:creationId xmlns:a16="http://schemas.microsoft.com/office/drawing/2014/main" id="{04F5EF2F-B950-4B42-EC55-2D3E1CBA430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21" name="Imagen 20" descr="&quot;HOLA MUNDO&quot;.capitalize()">
            <a:extLst>
              <a:ext uri="{FF2B5EF4-FFF2-40B4-BE49-F238E27FC236}">
                <a16:creationId xmlns:a16="http://schemas.microsoft.com/office/drawing/2014/main" id="{50433C33-06AD-649D-5A6C-CB48F4EFEAD0}"/>
              </a:ext>
            </a:extLst>
          </p:cNvPr>
          <p:cNvPicPr>
            <a:picLocks noChangeAspect="1"/>
          </p:cNvPicPr>
          <p:nvPr/>
        </p:nvPicPr>
        <p:blipFill>
          <a:blip r:embed="rId2"/>
          <a:srcRect r="4718"/>
          <a:stretch/>
        </p:blipFill>
        <p:spPr>
          <a:xfrm>
            <a:off x="485800" y="1752837"/>
            <a:ext cx="8046637" cy="1100291"/>
          </a:xfrm>
          <a:prstGeom prst="rect">
            <a:avLst/>
          </a:prstGeom>
        </p:spPr>
      </p:pic>
      <p:sp>
        <p:nvSpPr>
          <p:cNvPr id="11" name="3 CuadroTexto">
            <a:extLst>
              <a:ext uri="{FF2B5EF4-FFF2-40B4-BE49-F238E27FC236}">
                <a16:creationId xmlns:a16="http://schemas.microsoft.com/office/drawing/2014/main" id="{6764458F-9BB7-47DB-0243-5BF1A6B36F75}"/>
              </a:ext>
            </a:extLst>
          </p:cNvPr>
          <p:cNvSpPr txBox="1"/>
          <p:nvPr/>
        </p:nvSpPr>
        <p:spPr>
          <a:xfrm>
            <a:off x="611559" y="3551733"/>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str.title</a:t>
            </a:r>
            <a:r>
              <a:rPr lang="es-ES" b="1" dirty="0">
                <a:latin typeface="Arial Nova Cond" panose="020B0604020202020204" pitchFamily="34" charset="0"/>
              </a:rPr>
              <a:t>(): </a:t>
            </a:r>
            <a:r>
              <a:rPr lang="es-ES" dirty="0">
                <a:latin typeface="Arial Nova Cond" panose="020B0604020202020204" pitchFamily="34" charset="0"/>
              </a:rPr>
              <a:t>devuelve la cadena con todas las letras en minúsculas salvo la primera letra de cada palabra.</a:t>
            </a:r>
          </a:p>
        </p:txBody>
      </p:sp>
      <p:pic>
        <p:nvPicPr>
          <p:cNvPr id="19" name="Imagen 18" descr="'HOLA MUNDO'.title()">
            <a:extLst>
              <a:ext uri="{FF2B5EF4-FFF2-40B4-BE49-F238E27FC236}">
                <a16:creationId xmlns:a16="http://schemas.microsoft.com/office/drawing/2014/main" id="{AD90360A-8A5A-5936-A5C6-A613ABA7CB03}"/>
              </a:ext>
            </a:extLst>
          </p:cNvPr>
          <p:cNvPicPr>
            <a:picLocks noChangeAspect="1"/>
          </p:cNvPicPr>
          <p:nvPr/>
        </p:nvPicPr>
        <p:blipFill>
          <a:blip r:embed="rId3"/>
          <a:srcRect r="4429"/>
          <a:stretch/>
        </p:blipFill>
        <p:spPr>
          <a:xfrm>
            <a:off x="611558" y="4463173"/>
            <a:ext cx="7920879" cy="1114581"/>
          </a:xfrm>
          <a:prstGeom prst="rect">
            <a:avLst/>
          </a:prstGeom>
        </p:spPr>
      </p:pic>
    </p:spTree>
    <p:extLst>
      <p:ext uri="{BB962C8B-B14F-4D97-AF65-F5344CB8AC3E}">
        <p14:creationId xmlns:p14="http://schemas.microsoft.com/office/powerpoint/2010/main" val="2399057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A0E27349-3949-5F93-994A-45680A0962AA}"/>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str.upper</a:t>
            </a:r>
            <a:r>
              <a:rPr lang="es-ES" b="1" dirty="0">
                <a:latin typeface="Arial Nova Cond" panose="020B0604020202020204" pitchFamily="34" charset="0"/>
              </a:rPr>
              <a:t>(): </a:t>
            </a:r>
            <a:r>
              <a:rPr lang="es-ES" dirty="0">
                <a:latin typeface="Arial Nova Cond" panose="020B0604020202020204" pitchFamily="34" charset="0"/>
              </a:rPr>
              <a:t>devuelve la cadena con todas las letras en minúsculas salvo la primera letra</a:t>
            </a:r>
          </a:p>
        </p:txBody>
      </p:sp>
      <p:sp>
        <p:nvSpPr>
          <p:cNvPr id="3" name="5 Rectángulo">
            <a:extLst>
              <a:ext uri="{FF2B5EF4-FFF2-40B4-BE49-F238E27FC236}">
                <a16:creationId xmlns:a16="http://schemas.microsoft.com/office/drawing/2014/main" id="{539C2307-46D2-6DAD-C3DC-0F8DAFB6093E}"/>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1131BDD7-2A31-ABAA-6A56-F7B7EECB272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F27E56A7-5E6D-569F-50EF-446053BABBB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1277E9EC-0D23-BFD3-7EC4-D80A416ED620}"/>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7" name="21 CuadroTexto">
            <a:extLst>
              <a:ext uri="{FF2B5EF4-FFF2-40B4-BE49-F238E27FC236}">
                <a16:creationId xmlns:a16="http://schemas.microsoft.com/office/drawing/2014/main" id="{12D1B0C3-66A5-37EB-4903-E1AB37CFFA03}"/>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8" name="6 CuadroTexto">
            <a:extLst>
              <a:ext uri="{FF2B5EF4-FFF2-40B4-BE49-F238E27FC236}">
                <a16:creationId xmlns:a16="http://schemas.microsoft.com/office/drawing/2014/main" id="{A424FE9C-8567-D1D2-9405-18C10DF3DB3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A0B1C1EA-AD95-676B-8D3F-98FD0AA01E64}"/>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4" name="Imagen 13" descr="&quot;Hola mundo&quot;.upper()">
            <a:extLst>
              <a:ext uri="{FF2B5EF4-FFF2-40B4-BE49-F238E27FC236}">
                <a16:creationId xmlns:a16="http://schemas.microsoft.com/office/drawing/2014/main" id="{D42B498E-2112-6028-4FA3-C703A3AA927A}"/>
              </a:ext>
            </a:extLst>
          </p:cNvPr>
          <p:cNvPicPr>
            <a:picLocks noChangeAspect="1"/>
          </p:cNvPicPr>
          <p:nvPr/>
        </p:nvPicPr>
        <p:blipFill>
          <a:blip r:embed="rId2"/>
          <a:srcRect r="17138"/>
          <a:stretch/>
        </p:blipFill>
        <p:spPr>
          <a:xfrm>
            <a:off x="575583" y="1772816"/>
            <a:ext cx="7956855" cy="1014554"/>
          </a:xfrm>
          <a:prstGeom prst="rect">
            <a:avLst/>
          </a:prstGeom>
        </p:spPr>
      </p:pic>
      <p:sp>
        <p:nvSpPr>
          <p:cNvPr id="10" name="3 CuadroTexto">
            <a:extLst>
              <a:ext uri="{FF2B5EF4-FFF2-40B4-BE49-F238E27FC236}">
                <a16:creationId xmlns:a16="http://schemas.microsoft.com/office/drawing/2014/main" id="{C7284FB4-5E63-178E-6CA9-2A93F58F4BDF}"/>
              </a:ext>
            </a:extLst>
          </p:cNvPr>
          <p:cNvSpPr txBox="1"/>
          <p:nvPr/>
        </p:nvSpPr>
        <p:spPr>
          <a:xfrm>
            <a:off x="611559" y="3551733"/>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str.lower</a:t>
            </a:r>
            <a:r>
              <a:rPr lang="es-ES" b="1" dirty="0">
                <a:latin typeface="Arial Nova Cond" panose="020B0604020202020204" pitchFamily="34" charset="0"/>
              </a:rPr>
              <a:t>(): </a:t>
            </a:r>
            <a:r>
              <a:rPr lang="es-ES" dirty="0">
                <a:latin typeface="Arial Nova Cond" panose="020B0604020202020204" pitchFamily="34" charset="0"/>
              </a:rPr>
              <a:t>devuelve la cadena con todas las letras en minúsculas salvo la primera letra de cada palabra.</a:t>
            </a:r>
          </a:p>
        </p:txBody>
      </p:sp>
      <p:pic>
        <p:nvPicPr>
          <p:cNvPr id="16" name="Imagen 15" descr="&quot;Hola mundo&quot;.lower()">
            <a:extLst>
              <a:ext uri="{FF2B5EF4-FFF2-40B4-BE49-F238E27FC236}">
                <a16:creationId xmlns:a16="http://schemas.microsoft.com/office/drawing/2014/main" id="{845EB765-698D-CC7F-E95D-3B08D32596E3}"/>
              </a:ext>
            </a:extLst>
          </p:cNvPr>
          <p:cNvPicPr>
            <a:picLocks noChangeAspect="1"/>
          </p:cNvPicPr>
          <p:nvPr/>
        </p:nvPicPr>
        <p:blipFill>
          <a:blip r:embed="rId3"/>
          <a:srcRect l="-1" r="1058"/>
          <a:stretch/>
        </p:blipFill>
        <p:spPr>
          <a:xfrm>
            <a:off x="558339" y="4520328"/>
            <a:ext cx="7974100" cy="985976"/>
          </a:xfrm>
          <a:prstGeom prst="rect">
            <a:avLst/>
          </a:prstGeom>
        </p:spPr>
      </p:pic>
    </p:spTree>
    <p:extLst>
      <p:ext uri="{BB962C8B-B14F-4D97-AF65-F5344CB8AC3E}">
        <p14:creationId xmlns:p14="http://schemas.microsoft.com/office/powerpoint/2010/main" val="3332667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DE36F1C6-3A76-965C-392C-8AC59B6789EC}"/>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str.center</a:t>
            </a:r>
            <a:r>
              <a:rPr lang="es-ES" b="1" dirty="0">
                <a:latin typeface="Arial Nova Cond" panose="020B0604020202020204" pitchFamily="34" charset="0"/>
              </a:rPr>
              <a:t>(</a:t>
            </a:r>
            <a:r>
              <a:rPr lang="es-ES" b="1" dirty="0" err="1">
                <a:latin typeface="Arial Nova Cond" panose="020B0604020202020204" pitchFamily="34" charset="0"/>
              </a:rPr>
              <a:t>width</a:t>
            </a:r>
            <a:r>
              <a:rPr lang="es-ES" b="1" dirty="0">
                <a:latin typeface="Arial Nova Cond" panose="020B0604020202020204" pitchFamily="34" charset="0"/>
              </a:rPr>
              <a:t>, [</a:t>
            </a:r>
            <a:r>
              <a:rPr lang="es-ES" b="1" dirty="0" err="1">
                <a:latin typeface="Arial Nova Cond" panose="020B0604020202020204" pitchFamily="34" charset="0"/>
              </a:rPr>
              <a:t>fillchar</a:t>
            </a:r>
            <a:r>
              <a:rPr lang="es-ES" b="1" dirty="0">
                <a:latin typeface="Arial Nova Cond" panose="020B0604020202020204" pitchFamily="34" charset="0"/>
              </a:rPr>
              <a:t>]): </a:t>
            </a:r>
            <a:r>
              <a:rPr lang="es-ES" dirty="0">
                <a:latin typeface="Arial Nova Cond" panose="020B0604020202020204" pitchFamily="34" charset="0"/>
              </a:rPr>
              <a:t>centra el texto en una cadena de la longitud </a:t>
            </a:r>
            <a:r>
              <a:rPr lang="es-ES" dirty="0" err="1">
                <a:latin typeface="Arial Nova Cond" panose="020B0604020202020204" pitchFamily="34" charset="0"/>
              </a:rPr>
              <a:t>indicdaa</a:t>
            </a:r>
            <a:r>
              <a:rPr lang="es-ES" dirty="0">
                <a:latin typeface="Arial Nova Cond" panose="020B0604020202020204" pitchFamily="34" charset="0"/>
              </a:rPr>
              <a:t> y rellenando con el carácter indicado</a:t>
            </a:r>
          </a:p>
        </p:txBody>
      </p:sp>
      <p:sp>
        <p:nvSpPr>
          <p:cNvPr id="3" name="5 Rectángulo">
            <a:extLst>
              <a:ext uri="{FF2B5EF4-FFF2-40B4-BE49-F238E27FC236}">
                <a16:creationId xmlns:a16="http://schemas.microsoft.com/office/drawing/2014/main" id="{54BFE26C-AD32-540B-40A1-599EB0500FD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80D40A48-9B54-3919-9C6A-1E0FC3CFEA5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B6949177-C300-2549-56E7-DF399C41488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7A547391-9155-850A-854A-B01DF0AB89F3}"/>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7" name="21 CuadroTexto">
            <a:extLst>
              <a:ext uri="{FF2B5EF4-FFF2-40B4-BE49-F238E27FC236}">
                <a16:creationId xmlns:a16="http://schemas.microsoft.com/office/drawing/2014/main" id="{C9E52CBF-3038-2B13-2360-3CBDA29D83DB}"/>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8" name="6 CuadroTexto">
            <a:extLst>
              <a:ext uri="{FF2B5EF4-FFF2-40B4-BE49-F238E27FC236}">
                <a16:creationId xmlns:a16="http://schemas.microsoft.com/office/drawing/2014/main" id="{B73396DB-C8E4-E80D-D6EB-35AE1EA37F2B}"/>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70511983-8383-6D58-1192-BDE7C2260570}"/>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quot;DAM&quot;.center(9, '*')">
            <a:extLst>
              <a:ext uri="{FF2B5EF4-FFF2-40B4-BE49-F238E27FC236}">
                <a16:creationId xmlns:a16="http://schemas.microsoft.com/office/drawing/2014/main" id="{7CD886C1-B9C8-5F68-C4FA-80D21357DA81}"/>
              </a:ext>
            </a:extLst>
          </p:cNvPr>
          <p:cNvPicPr>
            <a:picLocks noChangeAspect="1"/>
          </p:cNvPicPr>
          <p:nvPr/>
        </p:nvPicPr>
        <p:blipFill>
          <a:blip r:embed="rId2"/>
          <a:srcRect r="9321"/>
          <a:stretch/>
        </p:blipFill>
        <p:spPr>
          <a:xfrm>
            <a:off x="485800" y="1865765"/>
            <a:ext cx="8046639" cy="1057422"/>
          </a:xfrm>
          <a:prstGeom prst="rect">
            <a:avLst/>
          </a:prstGeom>
        </p:spPr>
      </p:pic>
      <p:sp>
        <p:nvSpPr>
          <p:cNvPr id="10" name="3 CuadroTexto">
            <a:extLst>
              <a:ext uri="{FF2B5EF4-FFF2-40B4-BE49-F238E27FC236}">
                <a16:creationId xmlns:a16="http://schemas.microsoft.com/office/drawing/2014/main" id="{E01F51BD-7DBD-8A77-F45A-8A0E5BC76212}"/>
              </a:ext>
            </a:extLst>
          </p:cNvPr>
          <p:cNvSpPr txBox="1"/>
          <p:nvPr/>
        </p:nvSpPr>
        <p:spPr>
          <a:xfrm>
            <a:off x="611559" y="3551733"/>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str.count</a:t>
            </a:r>
            <a:r>
              <a:rPr lang="es-ES" b="1" dirty="0">
                <a:latin typeface="Arial Nova Cond" panose="020B0604020202020204" pitchFamily="34" charset="0"/>
              </a:rPr>
              <a:t>(sub[, </a:t>
            </a:r>
            <a:r>
              <a:rPr lang="es-ES" b="1" dirty="0" err="1">
                <a:latin typeface="Arial Nova Cond" panose="020B0604020202020204" pitchFamily="34" charset="0"/>
              </a:rPr>
              <a:t>start</a:t>
            </a:r>
            <a:r>
              <a:rPr lang="es-ES" b="1" dirty="0">
                <a:latin typeface="Arial Nova Cond" panose="020B0604020202020204" pitchFamily="34" charset="0"/>
              </a:rPr>
              <a:t>[, </a:t>
            </a:r>
            <a:r>
              <a:rPr lang="es-ES" b="1" dirty="0" err="1">
                <a:latin typeface="Arial Nova Cond" panose="020B0604020202020204" pitchFamily="34" charset="0"/>
              </a:rPr>
              <a:t>end</a:t>
            </a:r>
            <a:r>
              <a:rPr lang="es-ES" b="1" dirty="0">
                <a:latin typeface="Arial Nova Cond" panose="020B0604020202020204" pitchFamily="34" charset="0"/>
              </a:rPr>
              <a:t>]]): </a:t>
            </a:r>
            <a:r>
              <a:rPr lang="es-ES" dirty="0">
                <a:latin typeface="Arial Nova Cond" panose="020B0604020202020204" pitchFamily="34" charset="0"/>
              </a:rPr>
              <a:t>devuelve el número de ocurrencias de la </a:t>
            </a:r>
            <a:r>
              <a:rPr lang="es-ES" dirty="0" err="1">
                <a:latin typeface="Arial Nova Cond" panose="020B0604020202020204" pitchFamily="34" charset="0"/>
              </a:rPr>
              <a:t>subcadena</a:t>
            </a:r>
            <a:r>
              <a:rPr lang="es-ES" dirty="0">
                <a:latin typeface="Arial Nova Cond" panose="020B0604020202020204" pitchFamily="34" charset="0"/>
              </a:rPr>
              <a:t> </a:t>
            </a:r>
            <a:r>
              <a:rPr lang="es-ES" i="1" dirty="0">
                <a:latin typeface="Arial Nova Cond" panose="020B0604020202020204" pitchFamily="34" charset="0"/>
              </a:rPr>
              <a:t>sub</a:t>
            </a:r>
            <a:r>
              <a:rPr lang="es-ES" dirty="0">
                <a:latin typeface="Arial Nova Cond" panose="020B0604020202020204" pitchFamily="34" charset="0"/>
              </a:rPr>
              <a:t> en la cadena entre las posiciones indicadas</a:t>
            </a:r>
          </a:p>
        </p:txBody>
      </p:sp>
      <p:pic>
        <p:nvPicPr>
          <p:cNvPr id="14" name="Imagen 13" descr="&quot;Desarrollo de aplicaciones&quot;.count('a')">
            <a:extLst>
              <a:ext uri="{FF2B5EF4-FFF2-40B4-BE49-F238E27FC236}">
                <a16:creationId xmlns:a16="http://schemas.microsoft.com/office/drawing/2014/main" id="{E11E4673-339B-5A43-89FE-ABBD07FC0DE6}"/>
              </a:ext>
            </a:extLst>
          </p:cNvPr>
          <p:cNvPicPr>
            <a:picLocks noChangeAspect="1"/>
          </p:cNvPicPr>
          <p:nvPr/>
        </p:nvPicPr>
        <p:blipFill>
          <a:blip r:embed="rId3"/>
          <a:srcRect r="10899"/>
          <a:stretch/>
        </p:blipFill>
        <p:spPr>
          <a:xfrm>
            <a:off x="485799" y="4713106"/>
            <a:ext cx="8046640" cy="957396"/>
          </a:xfrm>
          <a:prstGeom prst="rect">
            <a:avLst/>
          </a:prstGeom>
        </p:spPr>
      </p:pic>
    </p:spTree>
    <p:extLst>
      <p:ext uri="{BB962C8B-B14F-4D97-AF65-F5344CB8AC3E}">
        <p14:creationId xmlns:p14="http://schemas.microsoft.com/office/powerpoint/2010/main" val="2377911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F00B9D46-84F8-AE8B-F19E-BBB432534390}"/>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str.find</a:t>
            </a:r>
            <a:r>
              <a:rPr lang="es-ES" b="1" dirty="0">
                <a:latin typeface="Arial Nova Cond" panose="020B0604020202020204" pitchFamily="34" charset="0"/>
              </a:rPr>
              <a:t>(sub[, </a:t>
            </a:r>
            <a:r>
              <a:rPr lang="es-ES" b="1" dirty="0" err="1">
                <a:latin typeface="Arial Nova Cond" panose="020B0604020202020204" pitchFamily="34" charset="0"/>
              </a:rPr>
              <a:t>start</a:t>
            </a:r>
            <a:r>
              <a:rPr lang="es-ES" b="1" dirty="0">
                <a:latin typeface="Arial Nova Cond" panose="020B0604020202020204" pitchFamily="34" charset="0"/>
              </a:rPr>
              <a:t>[, </a:t>
            </a:r>
            <a:r>
              <a:rPr lang="es-ES" b="1" dirty="0" err="1">
                <a:latin typeface="Arial Nova Cond" panose="020B0604020202020204" pitchFamily="34" charset="0"/>
              </a:rPr>
              <a:t>end</a:t>
            </a:r>
            <a:r>
              <a:rPr lang="es-ES" b="1" dirty="0">
                <a:latin typeface="Arial Nova Cond" panose="020B0604020202020204" pitchFamily="34" charset="0"/>
              </a:rPr>
              <a:t>]]): </a:t>
            </a:r>
            <a:r>
              <a:rPr lang="es-ES" dirty="0">
                <a:latin typeface="Arial Nova Cond" panose="020B0604020202020204" pitchFamily="34" charset="0"/>
              </a:rPr>
              <a:t>devuelve la posición de la primera ocurrencia de la cadena </a:t>
            </a:r>
            <a:r>
              <a:rPr lang="es-ES" i="1" dirty="0">
                <a:latin typeface="Arial Nova Cond" panose="020B0604020202020204" pitchFamily="34" charset="0"/>
              </a:rPr>
              <a:t>sub</a:t>
            </a:r>
            <a:r>
              <a:rPr lang="es-ES" dirty="0">
                <a:latin typeface="Arial Nova Cond" panose="020B0604020202020204" pitchFamily="34" charset="0"/>
              </a:rPr>
              <a:t> en la cadena entre las posiciones indicadas.</a:t>
            </a:r>
          </a:p>
        </p:txBody>
      </p:sp>
      <p:sp>
        <p:nvSpPr>
          <p:cNvPr id="3" name="5 Rectángulo">
            <a:extLst>
              <a:ext uri="{FF2B5EF4-FFF2-40B4-BE49-F238E27FC236}">
                <a16:creationId xmlns:a16="http://schemas.microsoft.com/office/drawing/2014/main" id="{44D5C098-6A22-D9D5-9966-09E135A0352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64176D30-63B4-7372-E311-6DA258CFE23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71423EA9-DFB4-4A89-F026-614FF1D09B7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05123B43-ACB4-609F-89B6-BCC96F7C269F}"/>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7" name="21 CuadroTexto">
            <a:extLst>
              <a:ext uri="{FF2B5EF4-FFF2-40B4-BE49-F238E27FC236}">
                <a16:creationId xmlns:a16="http://schemas.microsoft.com/office/drawing/2014/main" id="{45E29C3B-A219-ABA3-C5DA-FE793A78722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8" name="6 CuadroTexto">
            <a:extLst>
              <a:ext uri="{FF2B5EF4-FFF2-40B4-BE49-F238E27FC236}">
                <a16:creationId xmlns:a16="http://schemas.microsoft.com/office/drawing/2014/main" id="{23327388-DCC3-5C1B-E2FA-0318189067A8}"/>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F898D70A-7534-A634-F6DC-8B53EDC0A06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quot;Desarrollo de aplicaciones&quot;.find('de')">
            <a:extLst>
              <a:ext uri="{FF2B5EF4-FFF2-40B4-BE49-F238E27FC236}">
                <a16:creationId xmlns:a16="http://schemas.microsoft.com/office/drawing/2014/main" id="{0707F500-A50F-2EED-915B-C4CD2EE8F56B}"/>
              </a:ext>
            </a:extLst>
          </p:cNvPr>
          <p:cNvPicPr>
            <a:picLocks noChangeAspect="1"/>
          </p:cNvPicPr>
          <p:nvPr/>
        </p:nvPicPr>
        <p:blipFill>
          <a:blip r:embed="rId2"/>
          <a:srcRect l="1" r="725"/>
          <a:stretch/>
        </p:blipFill>
        <p:spPr>
          <a:xfrm>
            <a:off x="602543" y="1889335"/>
            <a:ext cx="7929895" cy="1014554"/>
          </a:xfrm>
          <a:prstGeom prst="rect">
            <a:avLst/>
          </a:prstGeom>
        </p:spPr>
      </p:pic>
      <p:sp>
        <p:nvSpPr>
          <p:cNvPr id="10" name="3 CuadroTexto">
            <a:extLst>
              <a:ext uri="{FF2B5EF4-FFF2-40B4-BE49-F238E27FC236}">
                <a16:creationId xmlns:a16="http://schemas.microsoft.com/office/drawing/2014/main" id="{BA6BEFDC-726A-43D0-3FD9-339EB56561A4}"/>
              </a:ext>
            </a:extLst>
          </p:cNvPr>
          <p:cNvSpPr txBox="1"/>
          <p:nvPr/>
        </p:nvSpPr>
        <p:spPr>
          <a:xfrm>
            <a:off x="611559" y="3551733"/>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str.isalnum</a:t>
            </a:r>
            <a:r>
              <a:rPr lang="es-ES" b="1" dirty="0">
                <a:latin typeface="Arial Nova Cond" panose="020B0604020202020204" pitchFamily="34" charset="0"/>
              </a:rPr>
              <a:t>() | </a:t>
            </a:r>
            <a:r>
              <a:rPr lang="es-ES" b="1" dirty="0" err="1">
                <a:latin typeface="Arial Nova Cond" panose="020B0604020202020204" pitchFamily="34" charset="0"/>
              </a:rPr>
              <a:t>str.isalpha</a:t>
            </a:r>
            <a:r>
              <a:rPr lang="es-ES" b="1" dirty="0">
                <a:latin typeface="Arial Nova Cond" panose="020B0604020202020204" pitchFamily="34" charset="0"/>
              </a:rPr>
              <a:t>() | </a:t>
            </a:r>
            <a:r>
              <a:rPr lang="es-ES" b="1" dirty="0" err="1">
                <a:latin typeface="Arial Nova Cond" panose="020B0604020202020204" pitchFamily="34" charset="0"/>
              </a:rPr>
              <a:t>str.isdigit</a:t>
            </a:r>
            <a:r>
              <a:rPr lang="es-ES" b="1" dirty="0">
                <a:latin typeface="Arial Nova Cond" panose="020B0604020202020204" pitchFamily="34" charset="0"/>
              </a:rPr>
              <a:t>(): </a:t>
            </a:r>
            <a:r>
              <a:rPr lang="es-ES" dirty="0">
                <a:latin typeface="Arial Nova Cond" panose="020B0604020202020204" pitchFamily="34" charset="0"/>
              </a:rPr>
              <a:t>devuelve </a:t>
            </a:r>
            <a:r>
              <a:rPr lang="es-ES" i="1" dirty="0">
                <a:latin typeface="Arial Nova Cond" panose="020B0604020202020204" pitchFamily="34" charset="0"/>
              </a:rPr>
              <a:t>true</a:t>
            </a:r>
            <a:r>
              <a:rPr lang="es-ES" dirty="0">
                <a:latin typeface="Arial Nova Cond" panose="020B0604020202020204" pitchFamily="34" charset="0"/>
              </a:rPr>
              <a:t> si todos los caracteres de la cadena son alfanuméricos, alfabéticos o numéricos respectivamente.</a:t>
            </a:r>
          </a:p>
        </p:txBody>
      </p:sp>
      <p:pic>
        <p:nvPicPr>
          <p:cNvPr id="14" name="Imagen 13" descr="'DAM2'.isalpha()">
            <a:extLst>
              <a:ext uri="{FF2B5EF4-FFF2-40B4-BE49-F238E27FC236}">
                <a16:creationId xmlns:a16="http://schemas.microsoft.com/office/drawing/2014/main" id="{D785AADF-EE79-5DA2-07AA-A44E07D10750}"/>
              </a:ext>
            </a:extLst>
          </p:cNvPr>
          <p:cNvPicPr>
            <a:picLocks noChangeAspect="1"/>
          </p:cNvPicPr>
          <p:nvPr/>
        </p:nvPicPr>
        <p:blipFill>
          <a:blip r:embed="rId3"/>
          <a:srcRect r="7614"/>
          <a:stretch/>
        </p:blipFill>
        <p:spPr>
          <a:xfrm>
            <a:off x="611559" y="4589572"/>
            <a:ext cx="7920880" cy="957396"/>
          </a:xfrm>
          <a:prstGeom prst="rect">
            <a:avLst/>
          </a:prstGeom>
        </p:spPr>
      </p:pic>
    </p:spTree>
    <p:extLst>
      <p:ext uri="{BB962C8B-B14F-4D97-AF65-F5344CB8AC3E}">
        <p14:creationId xmlns:p14="http://schemas.microsoft.com/office/powerpoint/2010/main" val="3174882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B38F991B-378C-1293-56E2-9DE8D713D5D6}"/>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str.join</a:t>
            </a:r>
            <a:r>
              <a:rPr lang="es-ES" b="1" dirty="0">
                <a:latin typeface="Arial Nova Cond" panose="020B0604020202020204" pitchFamily="34" charset="0"/>
              </a:rPr>
              <a:t>(iterable): </a:t>
            </a:r>
            <a:r>
              <a:rPr lang="es-ES" dirty="0">
                <a:latin typeface="Arial Nova Cond" panose="020B0604020202020204" pitchFamily="34" charset="0"/>
              </a:rPr>
              <a:t>devuelve la concatenación de las cadenas en el iterable, usa como separador la cadena </a:t>
            </a:r>
            <a:r>
              <a:rPr lang="es-ES" i="1" dirty="0" err="1">
                <a:latin typeface="Arial Nova Cond" panose="020B0604020202020204" pitchFamily="34" charset="0"/>
              </a:rPr>
              <a:t>str</a:t>
            </a:r>
            <a:r>
              <a:rPr lang="es-ES" dirty="0">
                <a:latin typeface="Arial Nova Cond" panose="020B0604020202020204" pitchFamily="34" charset="0"/>
              </a:rPr>
              <a:t>.</a:t>
            </a:r>
          </a:p>
        </p:txBody>
      </p:sp>
      <p:sp>
        <p:nvSpPr>
          <p:cNvPr id="3" name="5 Rectángulo">
            <a:extLst>
              <a:ext uri="{FF2B5EF4-FFF2-40B4-BE49-F238E27FC236}">
                <a16:creationId xmlns:a16="http://schemas.microsoft.com/office/drawing/2014/main" id="{1089F8D9-9D4B-3CE8-659A-0E10A4890DE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5E46D044-3905-9191-46AD-F07FAF00291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03137CB6-AAB4-DF70-1488-8A1D9905DEB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8F754702-475C-8FA7-0306-07372662B8DF}"/>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7" name="21 CuadroTexto">
            <a:extLst>
              <a:ext uri="{FF2B5EF4-FFF2-40B4-BE49-F238E27FC236}">
                <a16:creationId xmlns:a16="http://schemas.microsoft.com/office/drawing/2014/main" id="{52FAB120-D17F-5A77-DE9C-03A8FE7B5741}"/>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8" name="6 CuadroTexto">
            <a:extLst>
              <a:ext uri="{FF2B5EF4-FFF2-40B4-BE49-F238E27FC236}">
                <a16:creationId xmlns:a16="http://schemas.microsoft.com/office/drawing/2014/main" id="{7E2C17A1-4169-2EB0-9ECA-216C7D06BBB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98AC734D-082E-2ADB-F151-30A700EDB1B2}"/>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quot;-&quot;.join( ['a', 'b', 'c'] )">
            <a:extLst>
              <a:ext uri="{FF2B5EF4-FFF2-40B4-BE49-F238E27FC236}">
                <a16:creationId xmlns:a16="http://schemas.microsoft.com/office/drawing/2014/main" id="{10EB6546-C879-C28C-9F8A-FEF4A9685192}"/>
              </a:ext>
            </a:extLst>
          </p:cNvPr>
          <p:cNvPicPr>
            <a:picLocks noChangeAspect="1"/>
          </p:cNvPicPr>
          <p:nvPr/>
        </p:nvPicPr>
        <p:blipFill>
          <a:blip r:embed="rId2"/>
          <a:srcRect r="8378"/>
          <a:stretch/>
        </p:blipFill>
        <p:spPr>
          <a:xfrm>
            <a:off x="611557" y="1812150"/>
            <a:ext cx="7920879" cy="1043133"/>
          </a:xfrm>
          <a:prstGeom prst="rect">
            <a:avLst/>
          </a:prstGeom>
        </p:spPr>
      </p:pic>
      <p:sp>
        <p:nvSpPr>
          <p:cNvPr id="10" name="3 CuadroTexto">
            <a:extLst>
              <a:ext uri="{FF2B5EF4-FFF2-40B4-BE49-F238E27FC236}">
                <a16:creationId xmlns:a16="http://schemas.microsoft.com/office/drawing/2014/main" id="{915435BD-E1EB-B35A-E690-9FDBEDAFD116}"/>
              </a:ext>
            </a:extLst>
          </p:cNvPr>
          <p:cNvSpPr txBox="1"/>
          <p:nvPr/>
        </p:nvSpPr>
        <p:spPr>
          <a:xfrm>
            <a:off x="611559" y="3551733"/>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str.replace</a:t>
            </a:r>
            <a:r>
              <a:rPr lang="es-ES" b="1" dirty="0">
                <a:latin typeface="Arial Nova Cond" panose="020B0604020202020204" pitchFamily="34" charset="0"/>
              </a:rPr>
              <a:t>(</a:t>
            </a:r>
            <a:r>
              <a:rPr lang="es-ES" b="1" dirty="0" err="1">
                <a:latin typeface="Arial Nova Cond" panose="020B0604020202020204" pitchFamily="34" charset="0"/>
              </a:rPr>
              <a:t>old</a:t>
            </a:r>
            <a:r>
              <a:rPr lang="es-ES" b="1" dirty="0">
                <a:latin typeface="Arial Nova Cond" panose="020B0604020202020204" pitchFamily="34" charset="0"/>
              </a:rPr>
              <a:t>, new[, </a:t>
            </a:r>
            <a:r>
              <a:rPr lang="es-ES" b="1" dirty="0" err="1">
                <a:latin typeface="Arial Nova Cond" panose="020B0604020202020204" pitchFamily="34" charset="0"/>
              </a:rPr>
              <a:t>count</a:t>
            </a:r>
            <a:r>
              <a:rPr lang="es-ES" b="1" dirty="0">
                <a:latin typeface="Arial Nova Cond" panose="020B0604020202020204" pitchFamily="34" charset="0"/>
              </a:rPr>
              <a:t>]): </a:t>
            </a:r>
            <a:r>
              <a:rPr lang="es-ES" dirty="0">
                <a:latin typeface="Arial Nova Cond" panose="020B0604020202020204" pitchFamily="34" charset="0"/>
              </a:rPr>
              <a:t>devuelve la cadena reemplazando todas las ocurrencias de la cadena </a:t>
            </a:r>
            <a:r>
              <a:rPr lang="es-ES" i="1" dirty="0" err="1">
                <a:latin typeface="Arial Nova Cond" panose="020B0604020202020204" pitchFamily="34" charset="0"/>
              </a:rPr>
              <a:t>old</a:t>
            </a:r>
            <a:r>
              <a:rPr lang="es-ES" dirty="0">
                <a:latin typeface="Arial Nova Cond" panose="020B0604020202020204" pitchFamily="34" charset="0"/>
              </a:rPr>
              <a:t> por la cadena </a:t>
            </a:r>
            <a:r>
              <a:rPr lang="es-ES" i="1" dirty="0">
                <a:latin typeface="Arial Nova Cond" panose="020B0604020202020204" pitchFamily="34" charset="0"/>
              </a:rPr>
              <a:t>new</a:t>
            </a:r>
            <a:r>
              <a:rPr lang="es-ES" b="1" i="1" dirty="0">
                <a:latin typeface="Arial Nova Cond" panose="020B0604020202020204" pitchFamily="34" charset="0"/>
              </a:rPr>
              <a:t> </a:t>
            </a:r>
            <a:r>
              <a:rPr lang="es-ES" dirty="0">
                <a:latin typeface="Arial Nova Cond" panose="020B0604020202020204" pitchFamily="34" charset="0"/>
              </a:rPr>
              <a:t>un máximo de </a:t>
            </a:r>
            <a:r>
              <a:rPr lang="es-ES" i="1" dirty="0" err="1">
                <a:latin typeface="Arial Nova Cond" panose="020B0604020202020204" pitchFamily="34" charset="0"/>
              </a:rPr>
              <a:t>count</a:t>
            </a:r>
            <a:r>
              <a:rPr lang="es-ES" dirty="0">
                <a:latin typeface="Arial Nova Cond" panose="020B0604020202020204" pitchFamily="34" charset="0"/>
              </a:rPr>
              <a:t> veces.</a:t>
            </a:r>
          </a:p>
        </p:txBody>
      </p:sp>
      <p:pic>
        <p:nvPicPr>
          <p:cNvPr id="14" name="Imagen 13" descr="&quot;Desarrollo de aplicaciones&quot;.replace('a', 'x')">
            <a:extLst>
              <a:ext uri="{FF2B5EF4-FFF2-40B4-BE49-F238E27FC236}">
                <a16:creationId xmlns:a16="http://schemas.microsoft.com/office/drawing/2014/main" id="{5DB3EE40-BA98-3B4F-AC7E-B6F8C86D9A21}"/>
              </a:ext>
            </a:extLst>
          </p:cNvPr>
          <p:cNvPicPr>
            <a:picLocks noChangeAspect="1"/>
          </p:cNvPicPr>
          <p:nvPr/>
        </p:nvPicPr>
        <p:blipFill>
          <a:blip r:embed="rId3"/>
          <a:srcRect r="7921"/>
          <a:stretch/>
        </p:blipFill>
        <p:spPr>
          <a:xfrm>
            <a:off x="611559" y="4775034"/>
            <a:ext cx="7920879" cy="1186028"/>
          </a:xfrm>
          <a:prstGeom prst="rect">
            <a:avLst/>
          </a:prstGeom>
        </p:spPr>
      </p:pic>
    </p:spTree>
    <p:extLst>
      <p:ext uri="{BB962C8B-B14F-4D97-AF65-F5344CB8AC3E}">
        <p14:creationId xmlns:p14="http://schemas.microsoft.com/office/powerpoint/2010/main" val="3471655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F57631D0-A4EA-AEB0-188F-96803D31EDFD}"/>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str.split</a:t>
            </a:r>
            <a:r>
              <a:rPr lang="es-ES" b="1" dirty="0">
                <a:latin typeface="Arial Nova Cond" panose="020B0604020202020204" pitchFamily="34" charset="0"/>
              </a:rPr>
              <a:t>(</a:t>
            </a:r>
            <a:r>
              <a:rPr lang="es-ES" b="1" dirty="0" err="1">
                <a:latin typeface="Arial Nova Cond" panose="020B0604020202020204" pitchFamily="34" charset="0"/>
              </a:rPr>
              <a:t>sep</a:t>
            </a:r>
            <a:r>
              <a:rPr lang="es-ES" b="1" dirty="0">
                <a:latin typeface="Arial Nova Cond" panose="020B0604020202020204" pitchFamily="34" charset="0"/>
              </a:rPr>
              <a:t>, </a:t>
            </a:r>
            <a:r>
              <a:rPr lang="es-ES" b="1" dirty="0" err="1">
                <a:latin typeface="Arial Nova Cond" panose="020B0604020202020204" pitchFamily="34" charset="0"/>
              </a:rPr>
              <a:t>maxsplit</a:t>
            </a:r>
            <a:r>
              <a:rPr lang="es-ES" b="1" dirty="0">
                <a:latin typeface="Arial Nova Cond" panose="020B0604020202020204" pitchFamily="34" charset="0"/>
              </a:rPr>
              <a:t>): </a:t>
            </a:r>
            <a:r>
              <a:rPr lang="es-ES" dirty="0">
                <a:latin typeface="Arial Nova Cond" panose="020B0604020202020204" pitchFamily="34" charset="0"/>
              </a:rPr>
              <a:t>divide la cadena usando como separador el valor </a:t>
            </a:r>
            <a:r>
              <a:rPr lang="es-ES" i="1" dirty="0" err="1">
                <a:latin typeface="Arial Nova Cond" panose="020B0604020202020204" pitchFamily="34" charset="0"/>
              </a:rPr>
              <a:t>sep</a:t>
            </a:r>
            <a:r>
              <a:rPr lang="es-ES" dirty="0">
                <a:latin typeface="Arial Nova Cond" panose="020B0604020202020204" pitchFamily="34" charset="0"/>
              </a:rPr>
              <a:t> y devuelve una lista con todas las </a:t>
            </a:r>
            <a:r>
              <a:rPr lang="es-ES" dirty="0" err="1">
                <a:latin typeface="Arial Nova Cond" panose="020B0604020202020204" pitchFamily="34" charset="0"/>
              </a:rPr>
              <a:t>subcadenas</a:t>
            </a:r>
            <a:r>
              <a:rPr lang="es-ES" dirty="0">
                <a:latin typeface="Arial Nova Cond" panose="020B0604020202020204" pitchFamily="34" charset="0"/>
              </a:rPr>
              <a:t> obtenidas.</a:t>
            </a:r>
          </a:p>
        </p:txBody>
      </p:sp>
      <p:sp>
        <p:nvSpPr>
          <p:cNvPr id="3" name="5 Rectángulo">
            <a:extLst>
              <a:ext uri="{FF2B5EF4-FFF2-40B4-BE49-F238E27FC236}">
                <a16:creationId xmlns:a16="http://schemas.microsoft.com/office/drawing/2014/main" id="{B426F640-CEC1-3808-194E-79EA6984EC3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6 Rectángulo">
            <a:extLst>
              <a:ext uri="{FF2B5EF4-FFF2-40B4-BE49-F238E27FC236}">
                <a16:creationId xmlns:a16="http://schemas.microsoft.com/office/drawing/2014/main" id="{01436AC0-E337-3620-A17E-864C8BCD1F7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8 Rectángulo">
            <a:extLst>
              <a:ext uri="{FF2B5EF4-FFF2-40B4-BE49-F238E27FC236}">
                <a16:creationId xmlns:a16="http://schemas.microsoft.com/office/drawing/2014/main" id="{0E4F7BC9-FD32-3FBC-F723-8F23FC5201E0}"/>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10 CuadroTexto">
            <a:extLst>
              <a:ext uri="{FF2B5EF4-FFF2-40B4-BE49-F238E27FC236}">
                <a16:creationId xmlns:a16="http://schemas.microsoft.com/office/drawing/2014/main" id="{F56F2B31-2748-75CC-E669-0520CD03E2FC}"/>
              </a:ext>
              <a:ext uri="{C183D7F6-B498-43B3-948B-1728B52AA6E4}">
                <adec:decorative xmlns:adec="http://schemas.microsoft.com/office/drawing/2017/decorative" val="1"/>
              </a:ext>
            </a:extLst>
          </p:cNvPr>
          <p:cNvSpPr txBox="1"/>
          <p:nvPr/>
        </p:nvSpPr>
        <p:spPr>
          <a:xfrm>
            <a:off x="1043608" y="7820"/>
            <a:ext cx="3692806"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CADENAS</a:t>
            </a:r>
          </a:p>
        </p:txBody>
      </p:sp>
      <p:sp>
        <p:nvSpPr>
          <p:cNvPr id="7" name="21 CuadroTexto">
            <a:extLst>
              <a:ext uri="{FF2B5EF4-FFF2-40B4-BE49-F238E27FC236}">
                <a16:creationId xmlns:a16="http://schemas.microsoft.com/office/drawing/2014/main" id="{3444A7BF-FBB5-B159-A0BB-5F9B131D125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CADENAS DE TEXTO</a:t>
            </a:r>
          </a:p>
        </p:txBody>
      </p:sp>
      <p:sp>
        <p:nvSpPr>
          <p:cNvPr id="8" name="6 CuadroTexto">
            <a:extLst>
              <a:ext uri="{FF2B5EF4-FFF2-40B4-BE49-F238E27FC236}">
                <a16:creationId xmlns:a16="http://schemas.microsoft.com/office/drawing/2014/main" id="{C3BE0803-4CEE-FA53-ADC9-0FD327B9960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9" name="10 CuadroTexto">
            <a:extLst>
              <a:ext uri="{FF2B5EF4-FFF2-40B4-BE49-F238E27FC236}">
                <a16:creationId xmlns:a16="http://schemas.microsoft.com/office/drawing/2014/main" id="{998A34F9-C8B7-721E-3431-7CA8EA85AD4A}"/>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pic>
        <p:nvPicPr>
          <p:cNvPr id="12" name="Imagen 11" descr="&quot;DAM ASIR DAW&quot;.split(&quot; &quot;)">
            <a:extLst>
              <a:ext uri="{FF2B5EF4-FFF2-40B4-BE49-F238E27FC236}">
                <a16:creationId xmlns:a16="http://schemas.microsoft.com/office/drawing/2014/main" id="{925174A9-1A1D-3D76-3389-86B65567BE5B}"/>
              </a:ext>
            </a:extLst>
          </p:cNvPr>
          <p:cNvPicPr>
            <a:picLocks noChangeAspect="1"/>
          </p:cNvPicPr>
          <p:nvPr/>
        </p:nvPicPr>
        <p:blipFill>
          <a:blip r:embed="rId2"/>
          <a:srcRect r="11024"/>
          <a:stretch/>
        </p:blipFill>
        <p:spPr>
          <a:xfrm>
            <a:off x="535217" y="1877703"/>
            <a:ext cx="7997222" cy="1086002"/>
          </a:xfrm>
          <a:prstGeom prst="rect">
            <a:avLst/>
          </a:prstGeom>
        </p:spPr>
      </p:pic>
      <p:sp>
        <p:nvSpPr>
          <p:cNvPr id="10" name="3 CuadroTexto">
            <a:extLst>
              <a:ext uri="{FF2B5EF4-FFF2-40B4-BE49-F238E27FC236}">
                <a16:creationId xmlns:a16="http://schemas.microsoft.com/office/drawing/2014/main" id="{5ACD2719-AE83-A9EF-F79F-82A1A26E4F4E}"/>
              </a:ext>
            </a:extLst>
          </p:cNvPr>
          <p:cNvSpPr txBox="1"/>
          <p:nvPr/>
        </p:nvSpPr>
        <p:spPr>
          <a:xfrm>
            <a:off x="611559" y="3551733"/>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str.strip</a:t>
            </a:r>
            <a:r>
              <a:rPr lang="es-ES" b="1" dirty="0">
                <a:latin typeface="Arial Nova Cond" panose="020B0604020202020204" pitchFamily="34" charset="0"/>
              </a:rPr>
              <a:t>([</a:t>
            </a:r>
            <a:r>
              <a:rPr lang="es-ES" b="1" dirty="0" err="1">
                <a:latin typeface="Arial Nova Cond" panose="020B0604020202020204" pitchFamily="34" charset="0"/>
              </a:rPr>
              <a:t>chars</a:t>
            </a:r>
            <a:r>
              <a:rPr lang="es-ES" b="1" dirty="0">
                <a:latin typeface="Arial Nova Cond" panose="020B0604020202020204" pitchFamily="34" charset="0"/>
              </a:rPr>
              <a:t>]): </a:t>
            </a:r>
            <a:r>
              <a:rPr lang="es-ES" dirty="0">
                <a:latin typeface="Arial Nova Cond" panose="020B0604020202020204" pitchFamily="34" charset="0"/>
              </a:rPr>
              <a:t>devuelve la cadena con los caracteres indicados eliminados, tanto al principio como al final</a:t>
            </a:r>
          </a:p>
        </p:txBody>
      </p:sp>
      <p:pic>
        <p:nvPicPr>
          <p:cNvPr id="14" name="Imagen 13" descr="&quot;     DAM    &quot;.strip(&quot; &quot;)">
            <a:extLst>
              <a:ext uri="{FF2B5EF4-FFF2-40B4-BE49-F238E27FC236}">
                <a16:creationId xmlns:a16="http://schemas.microsoft.com/office/drawing/2014/main" id="{D5AD4299-55D3-A803-3C67-073072E965A3}"/>
              </a:ext>
            </a:extLst>
          </p:cNvPr>
          <p:cNvPicPr>
            <a:picLocks noChangeAspect="1"/>
          </p:cNvPicPr>
          <p:nvPr/>
        </p:nvPicPr>
        <p:blipFill>
          <a:blip r:embed="rId3"/>
          <a:stretch>
            <a:fillRect/>
          </a:stretch>
        </p:blipFill>
        <p:spPr>
          <a:xfrm>
            <a:off x="535217" y="4693059"/>
            <a:ext cx="8073564" cy="1086002"/>
          </a:xfrm>
          <a:prstGeom prst="rect">
            <a:avLst/>
          </a:prstGeom>
        </p:spPr>
      </p:pic>
    </p:spTree>
    <p:extLst>
      <p:ext uri="{BB962C8B-B14F-4D97-AF65-F5344CB8AC3E}">
        <p14:creationId xmlns:p14="http://schemas.microsoft.com/office/powerpoint/2010/main" val="2397992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5BB67-A62E-2009-5EBE-37E366368BC1}"/>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0B3B3D93-BE5F-A957-C7C6-7AAE563CD3E0}"/>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F6E64494-4B87-4A6D-0B57-97278E32342E}"/>
              </a:ext>
            </a:extLst>
          </p:cNvPr>
          <p:cNvSpPr txBox="1"/>
          <p:nvPr/>
        </p:nvSpPr>
        <p:spPr>
          <a:xfrm>
            <a:off x="3057003" y="2690335"/>
            <a:ext cx="3029997"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LISTAS</a:t>
            </a:r>
          </a:p>
        </p:txBody>
      </p:sp>
    </p:spTree>
    <p:extLst>
      <p:ext uri="{BB962C8B-B14F-4D97-AF65-F5344CB8AC3E}">
        <p14:creationId xmlns:p14="http://schemas.microsoft.com/office/powerpoint/2010/main" val="58952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2C51C873-145A-270E-EB9B-D525A66B126B}"/>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BF5AC444-AB53-647E-02F9-5FFD3B3E2165}"/>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B589074-977A-BD3B-D1A1-03EA4CF2476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5EDEE970-520B-7CDF-7279-90B01AE3785A}"/>
              </a:ext>
              <a:ext uri="{C183D7F6-B498-43B3-948B-1728B52AA6E4}">
                <adec:decorative xmlns:adec="http://schemas.microsoft.com/office/drawing/2017/decorative" val="1"/>
              </a:ext>
            </a:extLst>
          </p:cNvPr>
          <p:cNvSpPr txBox="1"/>
          <p:nvPr/>
        </p:nvSpPr>
        <p:spPr>
          <a:xfrm>
            <a:off x="1043608" y="7820"/>
            <a:ext cx="3941335"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CAMPOS DE UTILIZACIÓN</a:t>
            </a:r>
          </a:p>
        </p:txBody>
      </p:sp>
      <p:sp>
        <p:nvSpPr>
          <p:cNvPr id="6" name="21 CuadroTexto">
            <a:extLst>
              <a:ext uri="{FF2B5EF4-FFF2-40B4-BE49-F238E27FC236}">
                <a16:creationId xmlns:a16="http://schemas.microsoft.com/office/drawing/2014/main" id="{36970779-F0A7-2C7F-8A80-707D3DE7A5F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INTRODUCCIÓN</a:t>
            </a:r>
          </a:p>
        </p:txBody>
      </p:sp>
      <p:sp>
        <p:nvSpPr>
          <p:cNvPr id="7" name="6 CuadroTexto">
            <a:extLst>
              <a:ext uri="{FF2B5EF4-FFF2-40B4-BE49-F238E27FC236}">
                <a16:creationId xmlns:a16="http://schemas.microsoft.com/office/drawing/2014/main" id="{A1509180-E2B5-D3B9-3014-731AC5F9D1B2}"/>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C070C910-98B6-368B-B861-94617BB99248}"/>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C9BFABA-FAD0-8F51-7698-095096460D32}"/>
              </a:ext>
            </a:extLst>
          </p:cNvPr>
          <p:cNvSpPr txBox="1"/>
          <p:nvPr/>
        </p:nvSpPr>
        <p:spPr>
          <a:xfrm>
            <a:off x="611560" y="908720"/>
            <a:ext cx="7920880" cy="4085862"/>
          </a:xfrm>
          <a:prstGeom prst="rect">
            <a:avLst/>
          </a:prstGeom>
          <a:solidFill>
            <a:schemeClr val="accent3">
              <a:lumMod val="20000"/>
              <a:lumOff val="8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Aplicaciones de escritorio</a:t>
            </a:r>
            <a:r>
              <a:rPr lang="es-ES" dirty="0">
                <a:latin typeface="Arial Nova Cond" panose="020B0604020202020204" pitchFamily="34" charset="0"/>
              </a:rPr>
              <a:t>: librerías como </a:t>
            </a:r>
            <a:r>
              <a:rPr lang="es-ES" b="1" dirty="0" err="1">
                <a:solidFill>
                  <a:schemeClr val="bg2">
                    <a:lumMod val="25000"/>
                  </a:schemeClr>
                </a:solidFill>
                <a:latin typeface="Arial Nova Cond" panose="020B0604020202020204" pitchFamily="34" charset="0"/>
              </a:rPr>
              <a:t>PyQt</a:t>
            </a:r>
            <a:r>
              <a:rPr lang="es-ES" dirty="0">
                <a:latin typeface="Arial Nova Cond" panose="020B0604020202020204" pitchFamily="34" charset="0"/>
              </a:rPr>
              <a:t> y </a:t>
            </a:r>
            <a:r>
              <a:rPr lang="es-ES" b="1" dirty="0" err="1">
                <a:solidFill>
                  <a:schemeClr val="bg2">
                    <a:lumMod val="25000"/>
                  </a:schemeClr>
                </a:solidFill>
                <a:latin typeface="Arial Nova Cond" panose="020B0604020202020204" pitchFamily="34" charset="0"/>
              </a:rPr>
              <a:t>Tkinter</a:t>
            </a:r>
            <a:r>
              <a:rPr lang="es-ES" dirty="0">
                <a:latin typeface="Arial Nova Cond" panose="020B0604020202020204" pitchFamily="34" charset="0"/>
              </a:rPr>
              <a:t> permiten crear aplicaciones multiplataforma con interfaces gráficas de usuario</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Desarrollo de aplicaciones web:</a:t>
            </a:r>
            <a:r>
              <a:rPr lang="es-ES" dirty="0">
                <a:latin typeface="Arial Nova Cond" panose="020B0604020202020204" pitchFamily="34" charset="0"/>
              </a:rPr>
              <a:t> aunque en este campo su uso es menos común, es posible crear aplicaciones para móviles con el </a:t>
            </a:r>
            <a:r>
              <a:rPr lang="es-ES" dirty="0" err="1">
                <a:latin typeface="Arial Nova Cond" panose="020B0604020202020204" pitchFamily="34" charset="0"/>
              </a:rPr>
              <a:t>framework</a:t>
            </a:r>
            <a:r>
              <a:rPr lang="es-ES" dirty="0">
                <a:latin typeface="Arial Nova Cond" panose="020B0604020202020204" pitchFamily="34" charset="0"/>
              </a:rPr>
              <a:t> </a:t>
            </a:r>
            <a:r>
              <a:rPr lang="es-ES" b="1" dirty="0" err="1">
                <a:solidFill>
                  <a:schemeClr val="bg2">
                    <a:lumMod val="25000"/>
                  </a:schemeClr>
                </a:solidFill>
                <a:latin typeface="Arial Nova Cond" panose="020B0604020202020204" pitchFamily="34" charset="0"/>
              </a:rPr>
              <a:t>Kivy</a:t>
            </a:r>
            <a:endParaRPr lang="es-ES" b="1" dirty="0">
              <a:solidFill>
                <a:schemeClr val="bg2">
                  <a:lumMod val="25000"/>
                </a:schemeClr>
              </a:solidFill>
              <a:latin typeface="Arial Nova Cond" panose="020B0604020202020204" pitchFamily="34" charset="0"/>
            </a:endParaRP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Automatización de pruebas</a:t>
            </a:r>
            <a:r>
              <a:rPr lang="es-ES" dirty="0">
                <a:latin typeface="Arial Nova Cond" panose="020B0604020202020204" pitchFamily="34" charset="0"/>
              </a:rPr>
              <a:t>: es ampliamente utilizado en automatización de pruebas de software, ya sea unitarias, de integración o de aceptación, gracias a bibliotecas como </a:t>
            </a:r>
            <a:r>
              <a:rPr lang="es-ES" b="1" dirty="0" err="1">
                <a:solidFill>
                  <a:schemeClr val="bg2">
                    <a:lumMod val="25000"/>
                  </a:schemeClr>
                </a:solidFill>
                <a:latin typeface="Arial Nova Cond" panose="020B0604020202020204" pitchFamily="34" charset="0"/>
              </a:rPr>
              <a:t>unittest</a:t>
            </a:r>
            <a:r>
              <a:rPr lang="es-ES" dirty="0">
                <a:latin typeface="Arial Nova Cond" panose="020B0604020202020204" pitchFamily="34" charset="0"/>
              </a:rPr>
              <a:t> y </a:t>
            </a:r>
            <a:r>
              <a:rPr lang="es-ES" b="1" dirty="0" err="1">
                <a:solidFill>
                  <a:schemeClr val="bg2">
                    <a:lumMod val="25000"/>
                  </a:schemeClr>
                </a:solidFill>
                <a:latin typeface="Arial Nova Cond" panose="020B0604020202020204" pitchFamily="34" charset="0"/>
              </a:rPr>
              <a:t>pytest</a:t>
            </a:r>
            <a:r>
              <a:rPr lang="es-ES" dirty="0">
                <a:latin typeface="Arial Nova Cond" panose="020B0604020202020204" pitchFamily="34" charset="0"/>
              </a:rPr>
              <a:t>.</a:t>
            </a:r>
          </a:p>
          <a:p>
            <a:pPr marL="285750" indent="-285750" algn="just">
              <a:lnSpc>
                <a:spcPct val="114000"/>
              </a:lnSpc>
              <a:spcAft>
                <a:spcPts val="600"/>
              </a:spcAft>
              <a:buFont typeface="Arial" panose="020B0604020202020204" pitchFamily="34" charset="0"/>
              <a:buChar char="•"/>
            </a:pPr>
            <a:r>
              <a:rPr lang="es-ES" b="1" dirty="0">
                <a:latin typeface="Arial Nova Cond" panose="020B0604020202020204" pitchFamily="34" charset="0"/>
              </a:rPr>
              <a:t>Ciberseguridad</a:t>
            </a:r>
            <a:r>
              <a:rPr lang="es-ES" dirty="0">
                <a:latin typeface="Arial Nova Cond" panose="020B0604020202020204" pitchFamily="34" charset="0"/>
              </a:rPr>
              <a:t>: es ampliamente utilizado en este campo, especialmente para automatización de tareas de Red </a:t>
            </a:r>
            <a:r>
              <a:rPr lang="es-ES" dirty="0" err="1">
                <a:latin typeface="Arial Nova Cond" panose="020B0604020202020204" pitchFamily="34" charset="0"/>
              </a:rPr>
              <a:t>Team</a:t>
            </a:r>
            <a:r>
              <a:rPr lang="es-ES" dirty="0">
                <a:latin typeface="Arial Nova Cond" panose="020B0604020202020204" pitchFamily="34" charset="0"/>
              </a:rPr>
              <a:t>, con librerías como </a:t>
            </a:r>
            <a:r>
              <a:rPr lang="es-ES" b="1" dirty="0" err="1">
                <a:solidFill>
                  <a:schemeClr val="bg2">
                    <a:lumMod val="25000"/>
                  </a:schemeClr>
                </a:solidFill>
                <a:latin typeface="Arial Nova Cond" panose="020B0604020202020204" pitchFamily="34" charset="0"/>
              </a:rPr>
              <a:t>Scapy</a:t>
            </a:r>
            <a:r>
              <a:rPr lang="es-ES" dirty="0">
                <a:latin typeface="Arial Nova Cond" panose="020B0604020202020204" pitchFamily="34" charset="0"/>
              </a:rPr>
              <a:t> e </a:t>
            </a:r>
            <a:r>
              <a:rPr lang="es-ES" b="1" dirty="0" err="1">
                <a:solidFill>
                  <a:schemeClr val="bg2">
                    <a:lumMod val="25000"/>
                  </a:schemeClr>
                </a:solidFill>
                <a:latin typeface="Arial Nova Cond" panose="020B0604020202020204" pitchFamily="34" charset="0"/>
              </a:rPr>
              <a:t>Impacket</a:t>
            </a:r>
            <a:r>
              <a:rPr lang="es-ES" dirty="0">
                <a:latin typeface="Arial Nova Cond" panose="020B0604020202020204" pitchFamily="34" charset="0"/>
              </a:rPr>
              <a:t> (manipulación de paquetes de red), </a:t>
            </a:r>
            <a:r>
              <a:rPr lang="es-ES" b="1" dirty="0" err="1">
                <a:solidFill>
                  <a:schemeClr val="bg2">
                    <a:lumMod val="25000"/>
                  </a:schemeClr>
                </a:solidFill>
                <a:latin typeface="Arial Nova Cond" panose="020B0604020202020204" pitchFamily="34" charset="0"/>
              </a:rPr>
              <a:t>Requests</a:t>
            </a:r>
            <a:r>
              <a:rPr lang="es-ES" dirty="0">
                <a:latin typeface="Arial Nova Cond" panose="020B0604020202020204" pitchFamily="34" charset="0"/>
              </a:rPr>
              <a:t> (realización de solicitudes HTTP), </a:t>
            </a:r>
            <a:r>
              <a:rPr lang="es-ES" b="1" dirty="0" err="1">
                <a:solidFill>
                  <a:schemeClr val="bg2">
                    <a:lumMod val="25000"/>
                  </a:schemeClr>
                </a:solidFill>
                <a:latin typeface="Arial Nova Cond" panose="020B0604020202020204" pitchFamily="34" charset="0"/>
              </a:rPr>
              <a:t>SQLAlchemy</a:t>
            </a:r>
            <a:r>
              <a:rPr lang="es-ES" dirty="0">
                <a:latin typeface="Arial Nova Cond" panose="020B0604020202020204" pitchFamily="34" charset="0"/>
              </a:rPr>
              <a:t> (mapeo ORM con BBDD SQL), </a:t>
            </a:r>
            <a:r>
              <a:rPr lang="es-ES" b="1" dirty="0" err="1">
                <a:solidFill>
                  <a:schemeClr val="bg2">
                    <a:lumMod val="25000"/>
                  </a:schemeClr>
                </a:solidFill>
                <a:latin typeface="Arial Nova Cond" panose="020B0604020202020204" pitchFamily="34" charset="0"/>
              </a:rPr>
              <a:t>Beautiful</a:t>
            </a:r>
            <a:r>
              <a:rPr lang="es-ES" dirty="0">
                <a:latin typeface="Arial Nova Cond" panose="020B0604020202020204" pitchFamily="34" charset="0"/>
              </a:rPr>
              <a:t> </a:t>
            </a:r>
            <a:r>
              <a:rPr lang="es-ES" b="1" dirty="0" err="1">
                <a:solidFill>
                  <a:schemeClr val="bg2">
                    <a:lumMod val="25000"/>
                  </a:schemeClr>
                </a:solidFill>
                <a:latin typeface="Arial Nova Cond" panose="020B0604020202020204" pitchFamily="34" charset="0"/>
              </a:rPr>
              <a:t>Soup</a:t>
            </a:r>
            <a:r>
              <a:rPr lang="es-ES" dirty="0">
                <a:latin typeface="Arial Nova Cond" panose="020B0604020202020204" pitchFamily="34" charset="0"/>
              </a:rPr>
              <a:t> (web </a:t>
            </a:r>
            <a:r>
              <a:rPr lang="es-ES" dirty="0" err="1">
                <a:latin typeface="Arial Nova Cond" panose="020B0604020202020204" pitchFamily="34" charset="0"/>
              </a:rPr>
              <a:t>scrapping</a:t>
            </a:r>
            <a:r>
              <a:rPr lang="es-ES" dirty="0">
                <a:latin typeface="Arial Nova Cond" panose="020B0604020202020204" pitchFamily="34" charset="0"/>
              </a:rPr>
              <a:t>) o </a:t>
            </a:r>
            <a:r>
              <a:rPr lang="es-ES" b="1" dirty="0" err="1">
                <a:solidFill>
                  <a:schemeClr val="bg2">
                    <a:lumMod val="25000"/>
                  </a:schemeClr>
                </a:solidFill>
                <a:latin typeface="Arial Nova Cond" panose="020B0604020202020204" pitchFamily="34" charset="0"/>
              </a:rPr>
              <a:t>PyCrypto</a:t>
            </a:r>
            <a:r>
              <a:rPr lang="es-ES" dirty="0">
                <a:latin typeface="Arial Nova Cond" panose="020B0604020202020204" pitchFamily="34" charset="0"/>
              </a:rPr>
              <a:t> (algoritmos criptográficos).</a:t>
            </a:r>
          </a:p>
        </p:txBody>
      </p:sp>
    </p:spTree>
    <p:extLst>
      <p:ext uri="{BB962C8B-B14F-4D97-AF65-F5344CB8AC3E}">
        <p14:creationId xmlns:p14="http://schemas.microsoft.com/office/powerpoint/2010/main" val="1182175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7F132F9D-F6F0-C4A0-65FA-6D0D96052697}"/>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3C09279-2B48-98C4-AC0D-9AFE8A2F0DE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B2D06D2-B467-F94F-2F45-67B79A5453E0}"/>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BA132A9-F70A-C342-AD45-BC8500CA63D0}"/>
              </a:ext>
              <a:ext uri="{C183D7F6-B498-43B3-948B-1728B52AA6E4}">
                <adec:decorative xmlns:adec="http://schemas.microsoft.com/office/drawing/2017/decorative" val="1"/>
              </a:ext>
            </a:extLst>
          </p:cNvPr>
          <p:cNvSpPr txBox="1"/>
          <p:nvPr/>
        </p:nvSpPr>
        <p:spPr>
          <a:xfrm>
            <a:off x="1043608" y="7820"/>
            <a:ext cx="119629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LISTAS</a:t>
            </a:r>
          </a:p>
        </p:txBody>
      </p:sp>
      <p:sp>
        <p:nvSpPr>
          <p:cNvPr id="6" name="21 CuadroTexto">
            <a:extLst>
              <a:ext uri="{FF2B5EF4-FFF2-40B4-BE49-F238E27FC236}">
                <a16:creationId xmlns:a16="http://schemas.microsoft.com/office/drawing/2014/main" id="{1A6E299A-7DB4-8470-535E-8A72F7B1D813}"/>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09D073A5-5C0C-BF8C-9FF2-0B33FF48457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24A3A27-E251-EC20-5FED-FF625EC4787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908C621-AE6C-F79A-3890-B24F983EC227}"/>
              </a:ext>
            </a:extLst>
          </p:cNvPr>
          <p:cNvSpPr txBox="1"/>
          <p:nvPr/>
        </p:nvSpPr>
        <p:spPr>
          <a:xfrm>
            <a:off x="611559" y="908720"/>
            <a:ext cx="7920880" cy="1482585"/>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Python tiene varios tipos de datos compuestos que agrupan varios valores. El más común es la </a:t>
            </a:r>
            <a:r>
              <a:rPr lang="es-ES" b="1" dirty="0">
                <a:latin typeface="Arial Nova Cond" panose="020B0604020202020204" pitchFamily="34" charset="0"/>
              </a:rPr>
              <a:t>lista</a:t>
            </a:r>
            <a:r>
              <a:rPr lang="es-ES" dirty="0">
                <a:latin typeface="Arial Nova Cond" panose="020B0604020202020204" pitchFamily="34" charset="0"/>
              </a:rPr>
              <a:t>, que es una lista de valores separados por comas entre corchetes.</a:t>
            </a:r>
          </a:p>
          <a:p>
            <a:pPr algn="just">
              <a:lnSpc>
                <a:spcPct val="114000"/>
              </a:lnSpc>
              <a:spcAft>
                <a:spcPts val="600"/>
              </a:spcAft>
            </a:pPr>
            <a:r>
              <a:rPr lang="es-ES" dirty="0">
                <a:latin typeface="Arial Nova Cond" panose="020B0604020202020204" pitchFamily="34" charset="0"/>
              </a:rPr>
              <a:t>Los elementos de la lista pueden ser de diferentes tipos de datos.</a:t>
            </a:r>
          </a:p>
          <a:p>
            <a:pPr algn="just">
              <a:lnSpc>
                <a:spcPct val="114000"/>
              </a:lnSpc>
              <a:spcAft>
                <a:spcPts val="600"/>
              </a:spcAft>
            </a:pPr>
            <a:r>
              <a:rPr lang="es-ES" dirty="0">
                <a:latin typeface="Arial Nova Cond" panose="020B0604020202020204" pitchFamily="34" charset="0"/>
              </a:rPr>
              <a:t>Las listas se pueden </a:t>
            </a:r>
            <a:r>
              <a:rPr lang="es-ES" b="1" dirty="0">
                <a:latin typeface="Arial Nova Cond" panose="020B0604020202020204" pitchFamily="34" charset="0"/>
              </a:rPr>
              <a:t>indexar</a:t>
            </a:r>
            <a:r>
              <a:rPr lang="es-ES" dirty="0">
                <a:latin typeface="Arial Nova Cond" panose="020B0604020202020204" pitchFamily="34" charset="0"/>
              </a:rPr>
              <a:t> y </a:t>
            </a:r>
            <a:r>
              <a:rPr lang="es-ES" b="1" dirty="0">
                <a:latin typeface="Arial Nova Cond" panose="020B0604020202020204" pitchFamily="34" charset="0"/>
              </a:rPr>
              <a:t>segmentar</a:t>
            </a:r>
            <a:r>
              <a:rPr lang="es-ES" dirty="0">
                <a:latin typeface="Arial Nova Cond" panose="020B0604020202020204" pitchFamily="34" charset="0"/>
              </a:rPr>
              <a:t> al igual que las cadenas.</a:t>
            </a:r>
          </a:p>
        </p:txBody>
      </p:sp>
      <p:pic>
        <p:nvPicPr>
          <p:cNvPr id="12" name="Imagen 11" descr="letras = ['a', 'b', 'c', 'd', 'e', 'f']&#10;print(letras[1])&#10;print(letras[2:4])">
            <a:extLst>
              <a:ext uri="{FF2B5EF4-FFF2-40B4-BE49-F238E27FC236}">
                <a16:creationId xmlns:a16="http://schemas.microsoft.com/office/drawing/2014/main" id="{C4B044AB-7177-C6D3-69FB-B1BBAAB0D114}"/>
              </a:ext>
            </a:extLst>
          </p:cNvPr>
          <p:cNvPicPr>
            <a:picLocks noChangeAspect="1"/>
          </p:cNvPicPr>
          <p:nvPr/>
        </p:nvPicPr>
        <p:blipFill rotWithShape="1">
          <a:blip r:embed="rId2"/>
          <a:srcRect l="5901" t="15507" r="5901" b="15505"/>
          <a:stretch/>
        </p:blipFill>
        <p:spPr>
          <a:xfrm>
            <a:off x="1547663" y="2514108"/>
            <a:ext cx="5616625" cy="1805344"/>
          </a:xfrm>
          <a:prstGeom prst="rect">
            <a:avLst/>
          </a:prstGeom>
        </p:spPr>
      </p:pic>
      <p:sp>
        <p:nvSpPr>
          <p:cNvPr id="13" name="3 CuadroTexto">
            <a:extLst>
              <a:ext uri="{FF2B5EF4-FFF2-40B4-BE49-F238E27FC236}">
                <a16:creationId xmlns:a16="http://schemas.microsoft.com/office/drawing/2014/main" id="{EB56DFF0-5A4C-08B8-B722-4F9EE133BDFA}"/>
              </a:ext>
            </a:extLst>
          </p:cNvPr>
          <p:cNvSpPr txBox="1"/>
          <p:nvPr/>
        </p:nvSpPr>
        <p:spPr>
          <a:xfrm>
            <a:off x="683723" y="4581128"/>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También se pueden concatenar con el símbolo +</a:t>
            </a:r>
          </a:p>
        </p:txBody>
      </p:sp>
      <p:pic>
        <p:nvPicPr>
          <p:cNvPr id="15" name="Imagen 14" descr="letras = ['a', 'b', 'c']&#10;print( letras + ['y', 'z'])">
            <a:extLst>
              <a:ext uri="{FF2B5EF4-FFF2-40B4-BE49-F238E27FC236}">
                <a16:creationId xmlns:a16="http://schemas.microsoft.com/office/drawing/2014/main" id="{D4AC2EC0-ED41-F0EF-8C40-E77C4C3D2B41}"/>
              </a:ext>
            </a:extLst>
          </p:cNvPr>
          <p:cNvPicPr>
            <a:picLocks noChangeAspect="1"/>
          </p:cNvPicPr>
          <p:nvPr/>
        </p:nvPicPr>
        <p:blipFill rotWithShape="1">
          <a:blip r:embed="rId3"/>
          <a:srcRect l="4327" t="19023" r="5113" b="19022"/>
          <a:stretch/>
        </p:blipFill>
        <p:spPr>
          <a:xfrm>
            <a:off x="1266180" y="5139024"/>
            <a:ext cx="6624736" cy="1267341"/>
          </a:xfrm>
          <a:prstGeom prst="rect">
            <a:avLst/>
          </a:prstGeom>
        </p:spPr>
      </p:pic>
    </p:spTree>
    <p:extLst>
      <p:ext uri="{BB962C8B-B14F-4D97-AF65-F5344CB8AC3E}">
        <p14:creationId xmlns:p14="http://schemas.microsoft.com/office/powerpoint/2010/main" val="3904200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F60247B3-AE7B-C779-939C-AC204386D6F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4FA14E3-DDAF-C41C-BEE7-061C07F8C3C8}"/>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386E415E-1BAA-B782-83F4-FE7C207BC7CD}"/>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36F7BC77-3B36-F017-226F-EE9EF338F13D}"/>
              </a:ext>
              <a:ext uri="{C183D7F6-B498-43B3-948B-1728B52AA6E4}">
                <adec:decorative xmlns:adec="http://schemas.microsoft.com/office/drawing/2017/decorative" val="1"/>
              </a:ext>
            </a:extLst>
          </p:cNvPr>
          <p:cNvSpPr txBox="1"/>
          <p:nvPr/>
        </p:nvSpPr>
        <p:spPr>
          <a:xfrm>
            <a:off x="1043608" y="7820"/>
            <a:ext cx="119629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LISTAS</a:t>
            </a:r>
          </a:p>
        </p:txBody>
      </p:sp>
      <p:sp>
        <p:nvSpPr>
          <p:cNvPr id="6" name="21 CuadroTexto">
            <a:extLst>
              <a:ext uri="{FF2B5EF4-FFF2-40B4-BE49-F238E27FC236}">
                <a16:creationId xmlns:a16="http://schemas.microsoft.com/office/drawing/2014/main" id="{519E3F50-4B8C-9FE7-C129-5035F701EEC3}"/>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33039930-6960-B81A-320F-97F01AE0A630}"/>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021BDAA-82F3-65D7-9D9E-DB8014D622D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41DF3C42-2B9D-F6CB-7D1D-1BA0F478B333}"/>
              </a:ext>
            </a:extLst>
          </p:cNvPr>
          <p:cNvSpPr txBox="1"/>
          <p:nvPr/>
        </p:nvSpPr>
        <p:spPr>
          <a:xfrm>
            <a:off x="611559" y="90872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contrario que las cadenas, las listas son </a:t>
            </a:r>
            <a:r>
              <a:rPr lang="es-ES" b="1" dirty="0">
                <a:latin typeface="Arial Nova Cond" panose="020B0604020202020204" pitchFamily="34" charset="0"/>
              </a:rPr>
              <a:t>mutables</a:t>
            </a:r>
            <a:r>
              <a:rPr lang="es-ES" dirty="0">
                <a:latin typeface="Arial Nova Cond" panose="020B0604020202020204" pitchFamily="34" charset="0"/>
              </a:rPr>
              <a:t>, por lo que podemos cambiar el valor de sus elementos</a:t>
            </a:r>
            <a:endParaRPr lang="es-ES" b="1" dirty="0">
              <a:latin typeface="Arial Nova Cond" panose="020B0604020202020204" pitchFamily="34" charset="0"/>
            </a:endParaRPr>
          </a:p>
        </p:txBody>
      </p:sp>
      <p:pic>
        <p:nvPicPr>
          <p:cNvPr id="14" name="Imagen 13" descr="letras = ['a', 'b', 'c']&#10;letras[1] = 'y'&#10;print(letras)">
            <a:extLst>
              <a:ext uri="{FF2B5EF4-FFF2-40B4-BE49-F238E27FC236}">
                <a16:creationId xmlns:a16="http://schemas.microsoft.com/office/drawing/2014/main" id="{CABCA547-A484-976E-41FD-8A0E54B62044}"/>
              </a:ext>
            </a:extLst>
          </p:cNvPr>
          <p:cNvPicPr>
            <a:picLocks noChangeAspect="1"/>
          </p:cNvPicPr>
          <p:nvPr/>
        </p:nvPicPr>
        <p:blipFill rotWithShape="1">
          <a:blip r:embed="rId2"/>
          <a:srcRect l="6914" t="16483" r="6418" b="14621"/>
          <a:stretch/>
        </p:blipFill>
        <p:spPr>
          <a:xfrm>
            <a:off x="1965029" y="1844824"/>
            <a:ext cx="5213939" cy="1865584"/>
          </a:xfrm>
          <a:prstGeom prst="rect">
            <a:avLst/>
          </a:prstGeom>
        </p:spPr>
      </p:pic>
    </p:spTree>
    <p:extLst>
      <p:ext uri="{BB962C8B-B14F-4D97-AF65-F5344CB8AC3E}">
        <p14:creationId xmlns:p14="http://schemas.microsoft.com/office/powerpoint/2010/main" val="1173495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60423155-8AA0-A07E-73F5-0590C9FD1FD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19E1FEEC-5BDC-0010-0C98-1F8AB37DFF6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8A5014AD-6D62-25AB-6F5F-EADE5CA5B2B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B2B37CD-5A6E-47D1-9FDF-DE7F36ED7399}"/>
              </a:ext>
              <a:ext uri="{C183D7F6-B498-43B3-948B-1728B52AA6E4}">
                <adec:decorative xmlns:adec="http://schemas.microsoft.com/office/drawing/2017/decorative" val="1"/>
              </a:ext>
            </a:extLst>
          </p:cNvPr>
          <p:cNvSpPr txBox="1"/>
          <p:nvPr/>
        </p:nvSpPr>
        <p:spPr>
          <a:xfrm>
            <a:off x="1043608" y="7820"/>
            <a:ext cx="119629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LISTAS</a:t>
            </a:r>
          </a:p>
        </p:txBody>
      </p:sp>
      <p:sp>
        <p:nvSpPr>
          <p:cNvPr id="6" name="21 CuadroTexto">
            <a:extLst>
              <a:ext uri="{FF2B5EF4-FFF2-40B4-BE49-F238E27FC236}">
                <a16:creationId xmlns:a16="http://schemas.microsoft.com/office/drawing/2014/main" id="{E22B1A14-03BF-1D92-E620-170FF0068FE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D335D063-977C-C305-FA12-6C2FA50189B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F54C354-6CBA-1B19-5F81-0BCC94188A6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8F02EC38-6B23-8759-DC5A-E8CCE22B8570}"/>
              </a:ext>
            </a:extLst>
          </p:cNvPr>
          <p:cNvSpPr txBox="1"/>
          <p:nvPr/>
        </p:nvSpPr>
        <p:spPr>
          <a:xfrm>
            <a:off x="611559" y="908720"/>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Una cosa importante cuando manipulamos listas en Python es </a:t>
            </a:r>
            <a:r>
              <a:rPr lang="es-ES" b="1" dirty="0">
                <a:latin typeface="Arial Nova Cond" panose="020B0604020202020204" pitchFamily="34" charset="0"/>
              </a:rPr>
              <a:t>que las variables se almacenan por referencia</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Observa el siguiente ejemplo:</a:t>
            </a:r>
          </a:p>
        </p:txBody>
      </p:sp>
      <p:pic>
        <p:nvPicPr>
          <p:cNvPr id="12" name="Imagen 11" descr="a = 'a', 'b', 'c'&#10;b = a&#10;a[2] = 'x'&#10;print(a)&#10;print(b)">
            <a:extLst>
              <a:ext uri="{FF2B5EF4-FFF2-40B4-BE49-F238E27FC236}">
                <a16:creationId xmlns:a16="http://schemas.microsoft.com/office/drawing/2014/main" id="{13D92130-CBA3-E29D-6231-74360ED4E6BE}"/>
              </a:ext>
            </a:extLst>
          </p:cNvPr>
          <p:cNvPicPr>
            <a:picLocks noChangeAspect="1"/>
          </p:cNvPicPr>
          <p:nvPr/>
        </p:nvPicPr>
        <p:blipFill rotWithShape="1">
          <a:blip r:embed="rId2"/>
          <a:srcRect l="8420" t="13925" r="8420" b="14522"/>
          <a:stretch/>
        </p:blipFill>
        <p:spPr>
          <a:xfrm>
            <a:off x="2360103" y="2132856"/>
            <a:ext cx="4423792" cy="2293330"/>
          </a:xfrm>
          <a:prstGeom prst="rect">
            <a:avLst/>
          </a:prstGeom>
        </p:spPr>
      </p:pic>
      <p:sp>
        <p:nvSpPr>
          <p:cNvPr id="13" name="3 CuadroTexto">
            <a:extLst>
              <a:ext uri="{FF2B5EF4-FFF2-40B4-BE49-F238E27FC236}">
                <a16:creationId xmlns:a16="http://schemas.microsoft.com/office/drawing/2014/main" id="{7CDC98B4-ABA9-089E-9418-DF2DDCA076F5}"/>
              </a:ext>
            </a:extLst>
          </p:cNvPr>
          <p:cNvSpPr txBox="1"/>
          <p:nvPr/>
        </p:nvSpPr>
        <p:spPr>
          <a:xfrm>
            <a:off x="615999" y="474811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te fijas, tenemos una lista en la variable a y la copiamos a la variable b, pero si modificamos un elemento de la lista a también se modificará en la lista b.</a:t>
            </a:r>
          </a:p>
        </p:txBody>
      </p:sp>
    </p:spTree>
    <p:extLst>
      <p:ext uri="{BB962C8B-B14F-4D97-AF65-F5344CB8AC3E}">
        <p14:creationId xmlns:p14="http://schemas.microsoft.com/office/powerpoint/2010/main" val="709212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7291F9D-E61E-68EE-D36A-8DF77872B97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D1AC1C4D-7277-427D-3CEE-C0BD46B594A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DC331908-551A-4348-52D8-E433983B5677}"/>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480771B0-8717-ADDD-E267-8DE54B81E2D9}"/>
              </a:ext>
              <a:ext uri="{C183D7F6-B498-43B3-948B-1728B52AA6E4}">
                <adec:decorative xmlns:adec="http://schemas.microsoft.com/office/drawing/2017/decorative" val="1"/>
              </a:ext>
            </a:extLst>
          </p:cNvPr>
          <p:cNvSpPr txBox="1"/>
          <p:nvPr/>
        </p:nvSpPr>
        <p:spPr>
          <a:xfrm>
            <a:off x="1043608" y="7820"/>
            <a:ext cx="119629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LISTAS</a:t>
            </a:r>
          </a:p>
        </p:txBody>
      </p:sp>
      <p:sp>
        <p:nvSpPr>
          <p:cNvPr id="6" name="21 CuadroTexto">
            <a:extLst>
              <a:ext uri="{FF2B5EF4-FFF2-40B4-BE49-F238E27FC236}">
                <a16:creationId xmlns:a16="http://schemas.microsoft.com/office/drawing/2014/main" id="{970031D4-C119-4732-A878-08CED808F0F0}"/>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EB37CE01-70DD-7A9E-3CFC-90DAE4F3F7AE}"/>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32BE2AB-02D8-D45F-E4E3-C793CB074EC1}"/>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4AFEE30D-E04F-8AF3-53AC-ACA3BC79720D}"/>
              </a:ext>
            </a:extLst>
          </p:cNvPr>
          <p:cNvSpPr txBox="1"/>
          <p:nvPr/>
        </p:nvSpPr>
        <p:spPr>
          <a:xfrm>
            <a:off x="611559" y="908720"/>
            <a:ext cx="7920880" cy="2668808"/>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Esto se debe a que Python almacena las variables </a:t>
            </a:r>
            <a:r>
              <a:rPr lang="es-ES" b="1" dirty="0">
                <a:latin typeface="Arial Nova Cond" panose="020B0604020202020204" pitchFamily="34" charset="0"/>
              </a:rPr>
              <a:t>por referencia</a:t>
            </a:r>
            <a:r>
              <a:rPr lang="es-ES" dirty="0">
                <a:latin typeface="Arial Nova Cond" panose="020B0604020202020204" pitchFamily="34" charset="0"/>
              </a:rPr>
              <a:t>, esto quiere decir que cuando yo creo una lista lo que hace en realidad es que: se crea la lista, se almacena en una posición de memoria y en la variable se </a:t>
            </a:r>
            <a:r>
              <a:rPr lang="es-ES" b="1" dirty="0">
                <a:latin typeface="Arial Nova Cond" panose="020B0604020202020204" pitchFamily="34" charset="0"/>
              </a:rPr>
              <a:t>almacena la dirección a esa posición de memoria</a:t>
            </a:r>
            <a:r>
              <a:rPr lang="es-ES" dirty="0">
                <a:latin typeface="Arial Nova Cond" panose="020B0604020202020204" pitchFamily="34" charset="0"/>
              </a:rPr>
              <a:t>.</a:t>
            </a:r>
          </a:p>
          <a:p>
            <a:pPr algn="just">
              <a:lnSpc>
                <a:spcPct val="114000"/>
              </a:lnSpc>
              <a:spcAft>
                <a:spcPts val="600"/>
              </a:spcAft>
            </a:pPr>
            <a:r>
              <a:rPr lang="es-ES" dirty="0">
                <a:latin typeface="Arial Nova Cond" panose="020B0604020202020204" pitchFamily="34" charset="0"/>
              </a:rPr>
              <a:t>De esta forma, cuando en nuestro ejemplo hemos hecho b=a lo que estamos haciendo es que b contenga una copia del contenido de a, que es la dirección en que se almacena la lista y no la propia lista. Así, tendremos dos variables que apuntan a la misma dirección de memoria que almacena un único array.</a:t>
            </a:r>
          </a:p>
        </p:txBody>
      </p:sp>
    </p:spTree>
    <p:extLst>
      <p:ext uri="{BB962C8B-B14F-4D97-AF65-F5344CB8AC3E}">
        <p14:creationId xmlns:p14="http://schemas.microsoft.com/office/powerpoint/2010/main" val="2886202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0E2BC947-EA7C-E9E9-46BC-CCDCB8D7130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89B57699-2B2C-0F8F-C68D-27E7F12EC45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F4821532-D840-68CB-A005-EBF2063D153B}"/>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FB9D6845-8B1E-C302-BC62-7907CC1CB475}"/>
              </a:ext>
              <a:ext uri="{C183D7F6-B498-43B3-948B-1728B52AA6E4}">
                <adec:decorative xmlns:adec="http://schemas.microsoft.com/office/drawing/2017/decorative" val="1"/>
              </a:ext>
            </a:extLst>
          </p:cNvPr>
          <p:cNvSpPr txBox="1"/>
          <p:nvPr/>
        </p:nvSpPr>
        <p:spPr>
          <a:xfrm>
            <a:off x="1043608" y="7820"/>
            <a:ext cx="1196290"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LISTAS</a:t>
            </a:r>
          </a:p>
        </p:txBody>
      </p:sp>
      <p:sp>
        <p:nvSpPr>
          <p:cNvPr id="6" name="21 CuadroTexto">
            <a:extLst>
              <a:ext uri="{FF2B5EF4-FFF2-40B4-BE49-F238E27FC236}">
                <a16:creationId xmlns:a16="http://schemas.microsoft.com/office/drawing/2014/main" id="{53D5C8DF-35AB-49C1-1CD3-6DB5E61878E5}"/>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80BE5862-0BE9-04B7-832C-95BBC07B7C5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947F78DA-A21E-2A55-1537-132A9013EAAE}"/>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10" name="3 CuadroTexto">
            <a:extLst>
              <a:ext uri="{FF2B5EF4-FFF2-40B4-BE49-F238E27FC236}">
                <a16:creationId xmlns:a16="http://schemas.microsoft.com/office/drawing/2014/main" id="{E44FA22D-C95C-794E-5DB5-F5472BCB0B4C}"/>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duda que surge entonces es: ¿cómo hacemos si queremos copiar la lista creando una nueva? La solución es mediante el </a:t>
            </a:r>
            <a:r>
              <a:rPr lang="es-ES" i="1" dirty="0" err="1">
                <a:latin typeface="Arial Nova Cond" panose="020B0604020202020204" pitchFamily="34" charset="0"/>
              </a:rPr>
              <a:t>slicing</a:t>
            </a:r>
            <a:r>
              <a:rPr lang="es-ES" dirty="0">
                <a:latin typeface="Arial Nova Cond" panose="020B0604020202020204" pitchFamily="34" charset="0"/>
              </a:rPr>
              <a:t> como se ve en el siguiente ejemplo:</a:t>
            </a:r>
          </a:p>
        </p:txBody>
      </p:sp>
      <p:pic>
        <p:nvPicPr>
          <p:cNvPr id="12" name="Imagen 11" descr="a=['a', 'b', 'c']&#10;b=a[:]&#10;a[2] = 'x'&#10;print(a)&#10;print(b)">
            <a:extLst>
              <a:ext uri="{FF2B5EF4-FFF2-40B4-BE49-F238E27FC236}">
                <a16:creationId xmlns:a16="http://schemas.microsoft.com/office/drawing/2014/main" id="{A2EF06D4-C9ED-04CA-DD45-F69ED81D8679}"/>
              </a:ext>
            </a:extLst>
          </p:cNvPr>
          <p:cNvPicPr>
            <a:picLocks noChangeAspect="1"/>
          </p:cNvPicPr>
          <p:nvPr/>
        </p:nvPicPr>
        <p:blipFill rotWithShape="1">
          <a:blip r:embed="rId2"/>
          <a:srcRect l="7476" t="13925" r="7476" b="12358"/>
          <a:stretch/>
        </p:blipFill>
        <p:spPr>
          <a:xfrm>
            <a:off x="2393503" y="1844824"/>
            <a:ext cx="5328592" cy="2782710"/>
          </a:xfrm>
          <a:prstGeom prst="rect">
            <a:avLst/>
          </a:prstGeom>
        </p:spPr>
      </p:pic>
      <p:sp>
        <p:nvSpPr>
          <p:cNvPr id="9" name="3 CuadroTexto">
            <a:extLst>
              <a:ext uri="{FF2B5EF4-FFF2-40B4-BE49-F238E27FC236}">
                <a16:creationId xmlns:a16="http://schemas.microsoft.com/office/drawing/2014/main" id="{50759E32-A736-9830-9535-416ADF5B01B6}"/>
              </a:ext>
            </a:extLst>
          </p:cNvPr>
          <p:cNvSpPr txBox="1"/>
          <p:nvPr/>
        </p:nvSpPr>
        <p:spPr>
          <a:xfrm>
            <a:off x="611559" y="4888010"/>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hacer el </a:t>
            </a:r>
            <a:r>
              <a:rPr lang="es-ES" i="1" dirty="0" err="1">
                <a:latin typeface="Arial Nova Cond" panose="020B0604020202020204" pitchFamily="34" charset="0"/>
              </a:rPr>
              <a:t>slicing</a:t>
            </a:r>
            <a:r>
              <a:rPr lang="es-ES" dirty="0">
                <a:latin typeface="Arial Nova Cond" panose="020B0604020202020204" pitchFamily="34" charset="0"/>
              </a:rPr>
              <a:t> obtenemos una nueva copia de la lista del segmento indicado (en este caso toda la lista), y es lo que asignamos a la variable </a:t>
            </a:r>
            <a:r>
              <a:rPr lang="es-ES" i="1" dirty="0">
                <a:latin typeface="Arial Nova Cond" panose="020B0604020202020204" pitchFamily="34" charset="0"/>
              </a:rPr>
              <a:t>b</a:t>
            </a:r>
            <a:r>
              <a:rPr lang="es-ES" dirty="0">
                <a:latin typeface="Arial Nova Cond" panose="020B0604020202020204" pitchFamily="34" charset="0"/>
              </a:rPr>
              <a:t>.</a:t>
            </a:r>
          </a:p>
        </p:txBody>
      </p:sp>
    </p:spTree>
    <p:extLst>
      <p:ext uri="{BB962C8B-B14F-4D97-AF65-F5344CB8AC3E}">
        <p14:creationId xmlns:p14="http://schemas.microsoft.com/office/powerpoint/2010/main" val="3850528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5A223667-75C9-BB2A-5C39-AFE7DA767EAD}"/>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0E5E427-32B3-3D32-DDCC-53E4230D5A6D}"/>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4889635-C27A-AF3C-7E61-CE610AFC57D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052E9B05-137C-7FA3-31D4-0B681172DAA6}"/>
              </a:ext>
              <a:ext uri="{C183D7F6-B498-43B3-948B-1728B52AA6E4}">
                <adec:decorative xmlns:adec="http://schemas.microsoft.com/office/drawing/2017/decorative" val="1"/>
              </a:ext>
            </a:extLst>
          </p:cNvPr>
          <p:cNvSpPr txBox="1"/>
          <p:nvPr/>
        </p:nvSpPr>
        <p:spPr>
          <a:xfrm>
            <a:off x="1043608" y="7820"/>
            <a:ext cx="328416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LISTAS</a:t>
            </a:r>
          </a:p>
        </p:txBody>
      </p:sp>
      <p:sp>
        <p:nvSpPr>
          <p:cNvPr id="6" name="21 CuadroTexto">
            <a:extLst>
              <a:ext uri="{FF2B5EF4-FFF2-40B4-BE49-F238E27FC236}">
                <a16:creationId xmlns:a16="http://schemas.microsoft.com/office/drawing/2014/main" id="{0FB0D385-DB43-670F-C232-91DB4341E556}"/>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E68655DA-985D-B74A-F604-06F655243D13}"/>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96650333-DDBF-2F16-8BF7-FDE13FE8AEA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B821F5AD-C71F-B6ED-4DA5-5DA7323BA50A}"/>
              </a:ext>
            </a:extLst>
          </p:cNvPr>
          <p:cNvSpPr txBox="1"/>
          <p:nvPr/>
        </p:nvSpPr>
        <p:spPr>
          <a:xfrm>
            <a:off x="611559" y="887234"/>
            <a:ext cx="7920880" cy="774058"/>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Al igual que con las cadenas, las listas también disponen de una serie de métodos:</a:t>
            </a:r>
          </a:p>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list.append</a:t>
            </a:r>
            <a:r>
              <a:rPr lang="es-ES" b="1" dirty="0">
                <a:latin typeface="Arial Nova Cond" panose="020B0604020202020204" pitchFamily="34" charset="0"/>
              </a:rPr>
              <a:t>(</a:t>
            </a:r>
            <a:r>
              <a:rPr lang="es-ES" b="1" dirty="0" err="1">
                <a:latin typeface="Arial Nova Cond" panose="020B0604020202020204" pitchFamily="34" charset="0"/>
              </a:rPr>
              <a:t>item</a:t>
            </a:r>
            <a:r>
              <a:rPr lang="es-ES" b="1" dirty="0">
                <a:latin typeface="Arial Nova Cond" panose="020B0604020202020204" pitchFamily="34" charset="0"/>
              </a:rPr>
              <a:t>): </a:t>
            </a:r>
            <a:r>
              <a:rPr lang="es-ES" dirty="0">
                <a:latin typeface="Arial Nova Cond" panose="020B0604020202020204" pitchFamily="34" charset="0"/>
              </a:rPr>
              <a:t>agrega un elemento al final de la lista</a:t>
            </a:r>
          </a:p>
        </p:txBody>
      </p:sp>
      <p:pic>
        <p:nvPicPr>
          <p:cNvPr id="11" name="Imagen 10" descr="a = {'a', 'b', 'c']&#10;a.append('x')&#10;print(a)">
            <a:extLst>
              <a:ext uri="{FF2B5EF4-FFF2-40B4-BE49-F238E27FC236}">
                <a16:creationId xmlns:a16="http://schemas.microsoft.com/office/drawing/2014/main" id="{CE91B73E-8C42-7330-1190-6655AFAFD8AF}"/>
              </a:ext>
            </a:extLst>
          </p:cNvPr>
          <p:cNvPicPr>
            <a:picLocks noChangeAspect="1"/>
          </p:cNvPicPr>
          <p:nvPr/>
        </p:nvPicPr>
        <p:blipFill>
          <a:blip r:embed="rId2"/>
          <a:stretch>
            <a:fillRect/>
          </a:stretch>
        </p:blipFill>
        <p:spPr>
          <a:xfrm>
            <a:off x="593750" y="1724801"/>
            <a:ext cx="7920880" cy="1500398"/>
          </a:xfrm>
          <a:prstGeom prst="rect">
            <a:avLst/>
          </a:prstGeom>
        </p:spPr>
      </p:pic>
      <p:sp>
        <p:nvSpPr>
          <p:cNvPr id="23" name="3 CuadroTexto">
            <a:extLst>
              <a:ext uri="{FF2B5EF4-FFF2-40B4-BE49-F238E27FC236}">
                <a16:creationId xmlns:a16="http://schemas.microsoft.com/office/drawing/2014/main" id="{B47145B1-0227-C916-C5D2-226F0B5B6059}"/>
              </a:ext>
            </a:extLst>
          </p:cNvPr>
          <p:cNvSpPr txBox="1"/>
          <p:nvPr/>
        </p:nvSpPr>
        <p:spPr>
          <a:xfrm>
            <a:off x="611559" y="352397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list.extend</a:t>
            </a:r>
            <a:r>
              <a:rPr lang="es-ES" b="1" dirty="0">
                <a:latin typeface="Arial Nova Cond" panose="020B0604020202020204" pitchFamily="34" charset="0"/>
              </a:rPr>
              <a:t>(list2): </a:t>
            </a:r>
            <a:r>
              <a:rPr lang="es-ES" dirty="0">
                <a:latin typeface="Arial Nova Cond" panose="020B0604020202020204" pitchFamily="34" charset="0"/>
              </a:rPr>
              <a:t>extiende una lista agregando todos los elementos de la segunda lista al final.</a:t>
            </a:r>
          </a:p>
        </p:txBody>
      </p:sp>
      <p:pic>
        <p:nvPicPr>
          <p:cNvPr id="13" name="Imagen 12" descr="a = ['a', 'b', 'c']&#10;a.extend(['y', 'z'])&#10;print(a)">
            <a:extLst>
              <a:ext uri="{FF2B5EF4-FFF2-40B4-BE49-F238E27FC236}">
                <a16:creationId xmlns:a16="http://schemas.microsoft.com/office/drawing/2014/main" id="{4D9FA25F-C496-F360-0019-FC3A5CA37C72}"/>
              </a:ext>
            </a:extLst>
          </p:cNvPr>
          <p:cNvPicPr>
            <a:picLocks noChangeAspect="1"/>
          </p:cNvPicPr>
          <p:nvPr/>
        </p:nvPicPr>
        <p:blipFill>
          <a:blip r:embed="rId3"/>
          <a:srcRect r="17074"/>
          <a:stretch/>
        </p:blipFill>
        <p:spPr>
          <a:xfrm>
            <a:off x="498378" y="4464712"/>
            <a:ext cx="8034061" cy="1528976"/>
          </a:xfrm>
          <a:prstGeom prst="rect">
            <a:avLst/>
          </a:prstGeom>
        </p:spPr>
      </p:pic>
    </p:spTree>
    <p:extLst>
      <p:ext uri="{BB962C8B-B14F-4D97-AF65-F5344CB8AC3E}">
        <p14:creationId xmlns:p14="http://schemas.microsoft.com/office/powerpoint/2010/main" val="37643053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75F63AC6-AAF4-F198-F826-808F84E38D15}"/>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57266123-96B2-D734-0E8B-9C857721588C}"/>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FECDE1F1-D10B-49D2-4094-7B52F2A348ED}"/>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EF14CED0-9D08-36A9-3BF2-31FB46E68A88}"/>
              </a:ext>
              <a:ext uri="{C183D7F6-B498-43B3-948B-1728B52AA6E4}">
                <adec:decorative xmlns:adec="http://schemas.microsoft.com/office/drawing/2017/decorative" val="1"/>
              </a:ext>
            </a:extLst>
          </p:cNvPr>
          <p:cNvSpPr txBox="1"/>
          <p:nvPr/>
        </p:nvSpPr>
        <p:spPr>
          <a:xfrm>
            <a:off x="1043608" y="7820"/>
            <a:ext cx="328416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LISTAS</a:t>
            </a:r>
          </a:p>
        </p:txBody>
      </p:sp>
      <p:sp>
        <p:nvSpPr>
          <p:cNvPr id="6" name="21 CuadroTexto">
            <a:extLst>
              <a:ext uri="{FF2B5EF4-FFF2-40B4-BE49-F238E27FC236}">
                <a16:creationId xmlns:a16="http://schemas.microsoft.com/office/drawing/2014/main" id="{37A21E7C-853F-2952-725A-F7FD3D6E481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EFE50582-DA10-7845-23DB-1463BFB54580}"/>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59DEF170-68D5-763D-881E-B6E4CA99238D}"/>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2B900590-B6C3-A7DE-7388-9483715D19D6}"/>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list.insert</a:t>
            </a:r>
            <a:r>
              <a:rPr lang="es-ES" b="1" dirty="0">
                <a:latin typeface="Arial Nova Cond" panose="020B0604020202020204" pitchFamily="34" charset="0"/>
              </a:rPr>
              <a:t>(</a:t>
            </a:r>
            <a:r>
              <a:rPr lang="es-ES" b="1" dirty="0" err="1">
                <a:latin typeface="Arial Nova Cond" panose="020B0604020202020204" pitchFamily="34" charset="0"/>
              </a:rPr>
              <a:t>index</a:t>
            </a:r>
            <a:r>
              <a:rPr lang="es-ES" b="1" dirty="0">
                <a:latin typeface="Arial Nova Cond" panose="020B0604020202020204" pitchFamily="34" charset="0"/>
              </a:rPr>
              <a:t>, </a:t>
            </a:r>
            <a:r>
              <a:rPr lang="es-ES" b="1" dirty="0" err="1">
                <a:latin typeface="Arial Nova Cond" panose="020B0604020202020204" pitchFamily="34" charset="0"/>
              </a:rPr>
              <a:t>item</a:t>
            </a:r>
            <a:r>
              <a:rPr lang="es-ES" b="1" dirty="0">
                <a:latin typeface="Arial Nova Cond" panose="020B0604020202020204" pitchFamily="34" charset="0"/>
              </a:rPr>
              <a:t>): </a:t>
            </a:r>
            <a:r>
              <a:rPr lang="es-ES" dirty="0">
                <a:latin typeface="Arial Nova Cond" panose="020B0604020202020204" pitchFamily="34" charset="0"/>
              </a:rPr>
              <a:t>inserta un elemento en la posición indicada de la lista</a:t>
            </a:r>
          </a:p>
        </p:txBody>
      </p:sp>
      <p:pic>
        <p:nvPicPr>
          <p:cNvPr id="13" name="Imagen 12" descr="a = ['a', b', 'c']&#10;a.insert(2, 'x')&#10;print(a)">
            <a:extLst>
              <a:ext uri="{FF2B5EF4-FFF2-40B4-BE49-F238E27FC236}">
                <a16:creationId xmlns:a16="http://schemas.microsoft.com/office/drawing/2014/main" id="{000212BF-8BE8-27DF-E4CD-61716A974EB7}"/>
              </a:ext>
            </a:extLst>
          </p:cNvPr>
          <p:cNvPicPr>
            <a:picLocks noChangeAspect="1"/>
          </p:cNvPicPr>
          <p:nvPr/>
        </p:nvPicPr>
        <p:blipFill>
          <a:blip r:embed="rId2"/>
          <a:srcRect r="4718"/>
          <a:stretch/>
        </p:blipFill>
        <p:spPr>
          <a:xfrm>
            <a:off x="485799" y="1458902"/>
            <a:ext cx="8046640" cy="1514687"/>
          </a:xfrm>
          <a:prstGeom prst="rect">
            <a:avLst/>
          </a:prstGeom>
        </p:spPr>
      </p:pic>
      <p:sp>
        <p:nvSpPr>
          <p:cNvPr id="12" name="3 CuadroTexto">
            <a:extLst>
              <a:ext uri="{FF2B5EF4-FFF2-40B4-BE49-F238E27FC236}">
                <a16:creationId xmlns:a16="http://schemas.microsoft.com/office/drawing/2014/main" id="{5B662B54-592F-E282-B10D-1C362A0A0B04}"/>
              </a:ext>
            </a:extLst>
          </p:cNvPr>
          <p:cNvSpPr txBox="1"/>
          <p:nvPr/>
        </p:nvSpPr>
        <p:spPr>
          <a:xfrm>
            <a:off x="587792" y="3307950"/>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list.remove</a:t>
            </a:r>
            <a:r>
              <a:rPr lang="es-ES" b="1" dirty="0">
                <a:latin typeface="Arial Nova Cond" panose="020B0604020202020204" pitchFamily="34" charset="0"/>
              </a:rPr>
              <a:t>(</a:t>
            </a:r>
            <a:r>
              <a:rPr lang="es-ES" b="1" dirty="0" err="1">
                <a:latin typeface="Arial Nova Cond" panose="020B0604020202020204" pitchFamily="34" charset="0"/>
              </a:rPr>
              <a:t>item</a:t>
            </a:r>
            <a:r>
              <a:rPr lang="es-ES" b="1" dirty="0">
                <a:latin typeface="Arial Nova Cond" panose="020B0604020202020204" pitchFamily="34" charset="0"/>
              </a:rPr>
              <a:t>): </a:t>
            </a:r>
            <a:r>
              <a:rPr lang="es-ES" dirty="0">
                <a:latin typeface="Arial Nova Cond" panose="020B0604020202020204" pitchFamily="34" charset="0"/>
              </a:rPr>
              <a:t>elimina la primera ocurrencia del elemento indicado como parámetro en la lista.</a:t>
            </a:r>
          </a:p>
        </p:txBody>
      </p:sp>
      <p:pic>
        <p:nvPicPr>
          <p:cNvPr id="15" name="Imagen 14" descr="a = ['a', 'b', 'c']&#10;a.remove('b')&#10;print(a)">
            <a:extLst>
              <a:ext uri="{FF2B5EF4-FFF2-40B4-BE49-F238E27FC236}">
                <a16:creationId xmlns:a16="http://schemas.microsoft.com/office/drawing/2014/main" id="{C870BC8F-08F8-DAA4-453F-A435F844AA0B}"/>
              </a:ext>
            </a:extLst>
          </p:cNvPr>
          <p:cNvPicPr>
            <a:picLocks noChangeAspect="1"/>
          </p:cNvPicPr>
          <p:nvPr/>
        </p:nvPicPr>
        <p:blipFill>
          <a:blip r:embed="rId3"/>
          <a:stretch>
            <a:fillRect/>
          </a:stretch>
        </p:blipFill>
        <p:spPr>
          <a:xfrm>
            <a:off x="587792" y="4344588"/>
            <a:ext cx="7920880" cy="1443239"/>
          </a:xfrm>
          <a:prstGeom prst="rect">
            <a:avLst/>
          </a:prstGeom>
        </p:spPr>
      </p:pic>
    </p:spTree>
    <p:extLst>
      <p:ext uri="{BB962C8B-B14F-4D97-AF65-F5344CB8AC3E}">
        <p14:creationId xmlns:p14="http://schemas.microsoft.com/office/powerpoint/2010/main" val="29099228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14B1CFA2-7D63-1837-B472-CD337209BA56}"/>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A0E591FF-107D-AC21-7A24-43635EA61A6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22FC8C2-E69B-B44D-B2DB-C8DD894A736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737B737A-F58B-7B33-2B2E-E0772E646C1F}"/>
              </a:ext>
              <a:ext uri="{C183D7F6-B498-43B3-948B-1728B52AA6E4}">
                <adec:decorative xmlns:adec="http://schemas.microsoft.com/office/drawing/2017/decorative" val="1"/>
              </a:ext>
            </a:extLst>
          </p:cNvPr>
          <p:cNvSpPr txBox="1"/>
          <p:nvPr/>
        </p:nvSpPr>
        <p:spPr>
          <a:xfrm>
            <a:off x="1043608" y="7820"/>
            <a:ext cx="328416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LISTAS</a:t>
            </a:r>
          </a:p>
        </p:txBody>
      </p:sp>
      <p:sp>
        <p:nvSpPr>
          <p:cNvPr id="6" name="21 CuadroTexto">
            <a:extLst>
              <a:ext uri="{FF2B5EF4-FFF2-40B4-BE49-F238E27FC236}">
                <a16:creationId xmlns:a16="http://schemas.microsoft.com/office/drawing/2014/main" id="{158E828F-D137-2BA7-98E1-72B234F6A32E}"/>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C7E94084-8AED-456F-9919-D26382AE32CD}"/>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226E2DF-0F66-8432-4548-0FE5D0E19EBD}"/>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6D50A963-0192-C900-17C7-0E423C44DE56}"/>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list.pop</a:t>
            </a:r>
            <a:r>
              <a:rPr lang="es-ES" b="1" dirty="0">
                <a:latin typeface="Arial Nova Cond" panose="020B0604020202020204" pitchFamily="34" charset="0"/>
              </a:rPr>
              <a:t>(</a:t>
            </a:r>
            <a:r>
              <a:rPr lang="es-ES" b="1" dirty="0" err="1">
                <a:latin typeface="Arial Nova Cond" panose="020B0604020202020204" pitchFamily="34" charset="0"/>
              </a:rPr>
              <a:t>index</a:t>
            </a:r>
            <a:r>
              <a:rPr lang="es-ES" b="1" dirty="0">
                <a:latin typeface="Arial Nova Cond" panose="020B0604020202020204" pitchFamily="34" charset="0"/>
              </a:rPr>
              <a:t>): </a:t>
            </a:r>
            <a:r>
              <a:rPr lang="es-ES" dirty="0">
                <a:latin typeface="Arial Nova Cond" panose="020B0604020202020204" pitchFamily="34" charset="0"/>
              </a:rPr>
              <a:t>elimina y devuelve el elemento que se encuentra en la posición indicada. Si no se indica parámetro devuelve el último elemento</a:t>
            </a:r>
          </a:p>
        </p:txBody>
      </p:sp>
      <p:pic>
        <p:nvPicPr>
          <p:cNvPr id="13" name="Imagen 12" descr="lista = ['a', 'b', 'c']&#10;elem = a.pop()&#10;print(lista)&#10;print(elem)">
            <a:extLst>
              <a:ext uri="{FF2B5EF4-FFF2-40B4-BE49-F238E27FC236}">
                <a16:creationId xmlns:a16="http://schemas.microsoft.com/office/drawing/2014/main" id="{0E1FD517-7495-FA9B-94A3-C99A507530E4}"/>
              </a:ext>
            </a:extLst>
          </p:cNvPr>
          <p:cNvPicPr>
            <a:picLocks noChangeAspect="1"/>
          </p:cNvPicPr>
          <p:nvPr/>
        </p:nvPicPr>
        <p:blipFill>
          <a:blip r:embed="rId2"/>
          <a:srcRect r="16452"/>
          <a:stretch/>
        </p:blipFill>
        <p:spPr>
          <a:xfrm>
            <a:off x="485800" y="1628800"/>
            <a:ext cx="8046640" cy="1971950"/>
          </a:xfrm>
          <a:prstGeom prst="rect">
            <a:avLst/>
          </a:prstGeom>
        </p:spPr>
      </p:pic>
      <p:sp>
        <p:nvSpPr>
          <p:cNvPr id="12" name="3 CuadroTexto">
            <a:extLst>
              <a:ext uri="{FF2B5EF4-FFF2-40B4-BE49-F238E27FC236}">
                <a16:creationId xmlns:a16="http://schemas.microsoft.com/office/drawing/2014/main" id="{1AA9A10B-B709-D409-6407-A6331FFF8618}"/>
              </a:ext>
            </a:extLst>
          </p:cNvPr>
          <p:cNvSpPr txBox="1"/>
          <p:nvPr/>
        </p:nvSpPr>
        <p:spPr>
          <a:xfrm>
            <a:off x="611559" y="364502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list.index</a:t>
            </a:r>
            <a:r>
              <a:rPr lang="es-ES" b="1" dirty="0">
                <a:latin typeface="Arial Nova Cond" panose="020B0604020202020204" pitchFamily="34" charset="0"/>
              </a:rPr>
              <a:t>(</a:t>
            </a:r>
            <a:r>
              <a:rPr lang="es-ES" b="1" dirty="0" err="1">
                <a:latin typeface="Arial Nova Cond" panose="020B0604020202020204" pitchFamily="34" charset="0"/>
              </a:rPr>
              <a:t>item</a:t>
            </a:r>
            <a:r>
              <a:rPr lang="es-ES" b="1" dirty="0">
                <a:latin typeface="Arial Nova Cond" panose="020B0604020202020204" pitchFamily="34" charset="0"/>
              </a:rPr>
              <a:t>): </a:t>
            </a:r>
            <a:r>
              <a:rPr lang="es-ES" dirty="0">
                <a:latin typeface="Arial Nova Cond" panose="020B0604020202020204" pitchFamily="34" charset="0"/>
              </a:rPr>
              <a:t>devuelve la posición de la primera ocurrencia del elemento indicado como parámetro</a:t>
            </a:r>
          </a:p>
        </p:txBody>
      </p:sp>
      <p:pic>
        <p:nvPicPr>
          <p:cNvPr id="16" name="Imagen 15" descr="lista = ['a', 'b', 'c', 'a', 'b']&#10;pos = lista.index('b')&#10;print(pos)">
            <a:extLst>
              <a:ext uri="{FF2B5EF4-FFF2-40B4-BE49-F238E27FC236}">
                <a16:creationId xmlns:a16="http://schemas.microsoft.com/office/drawing/2014/main" id="{20995AF4-42F2-34F5-9A54-6D8EF2F01EBE}"/>
              </a:ext>
            </a:extLst>
          </p:cNvPr>
          <p:cNvPicPr>
            <a:picLocks noChangeAspect="1"/>
          </p:cNvPicPr>
          <p:nvPr/>
        </p:nvPicPr>
        <p:blipFill>
          <a:blip r:embed="rId3"/>
          <a:srcRect r="10354"/>
          <a:stretch/>
        </p:blipFill>
        <p:spPr>
          <a:xfrm>
            <a:off x="474994" y="4546273"/>
            <a:ext cx="8057445" cy="1514687"/>
          </a:xfrm>
          <a:prstGeom prst="rect">
            <a:avLst/>
          </a:prstGeom>
        </p:spPr>
      </p:pic>
    </p:spTree>
    <p:extLst>
      <p:ext uri="{BB962C8B-B14F-4D97-AF65-F5344CB8AC3E}">
        <p14:creationId xmlns:p14="http://schemas.microsoft.com/office/powerpoint/2010/main" val="3361012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4AC4E994-4451-8064-DCBD-593B7223DF58}"/>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AC9C109-3671-60C5-0D36-EC3B7884270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C47D284A-8806-E3F4-20F3-E953846EEF7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8067F6E7-7518-FE0F-E7D0-0DA37F0DA3A7}"/>
              </a:ext>
              <a:ext uri="{C183D7F6-B498-43B3-948B-1728B52AA6E4}">
                <adec:decorative xmlns:adec="http://schemas.microsoft.com/office/drawing/2017/decorative" val="1"/>
              </a:ext>
            </a:extLst>
          </p:cNvPr>
          <p:cNvSpPr txBox="1"/>
          <p:nvPr/>
        </p:nvSpPr>
        <p:spPr>
          <a:xfrm>
            <a:off x="1043608" y="7820"/>
            <a:ext cx="328416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LISTAS</a:t>
            </a:r>
          </a:p>
        </p:txBody>
      </p:sp>
      <p:sp>
        <p:nvSpPr>
          <p:cNvPr id="6" name="21 CuadroTexto">
            <a:extLst>
              <a:ext uri="{FF2B5EF4-FFF2-40B4-BE49-F238E27FC236}">
                <a16:creationId xmlns:a16="http://schemas.microsoft.com/office/drawing/2014/main" id="{F5268355-C8BD-6063-8292-4DFC42D2C57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75F49A51-DD95-ADD7-25D4-004C12B6EE7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CDC4964-CF51-6561-7E26-050A29BF390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BDF7ACD-9A1D-D109-F326-278887198DF9}"/>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list.count</a:t>
            </a:r>
            <a:r>
              <a:rPr lang="es-ES" b="1" dirty="0">
                <a:latin typeface="Arial Nova Cond" panose="020B0604020202020204" pitchFamily="34" charset="0"/>
              </a:rPr>
              <a:t>(</a:t>
            </a:r>
            <a:r>
              <a:rPr lang="es-ES" b="1" dirty="0" err="1">
                <a:latin typeface="Arial Nova Cond" panose="020B0604020202020204" pitchFamily="34" charset="0"/>
              </a:rPr>
              <a:t>item</a:t>
            </a:r>
            <a:r>
              <a:rPr lang="es-ES" b="1" dirty="0">
                <a:latin typeface="Arial Nova Cond" panose="020B0604020202020204" pitchFamily="34" charset="0"/>
              </a:rPr>
              <a:t>): </a:t>
            </a:r>
            <a:r>
              <a:rPr lang="es-ES" dirty="0">
                <a:latin typeface="Arial Nova Cond" panose="020B0604020202020204" pitchFamily="34" charset="0"/>
              </a:rPr>
              <a:t>devuelve el número de ocurrencias del elemento pasado como parámetro en la lista.</a:t>
            </a:r>
          </a:p>
        </p:txBody>
      </p:sp>
      <p:pic>
        <p:nvPicPr>
          <p:cNvPr id="13" name="Imagen 12" descr="lista = ['a', 'b', 'c', 'a', 'b']&#10;num=lista.count('b')&#10;print(num)">
            <a:extLst>
              <a:ext uri="{FF2B5EF4-FFF2-40B4-BE49-F238E27FC236}">
                <a16:creationId xmlns:a16="http://schemas.microsoft.com/office/drawing/2014/main" id="{2FE51F5D-18CF-E81E-DE4E-CFE412025ACE}"/>
              </a:ext>
            </a:extLst>
          </p:cNvPr>
          <p:cNvPicPr>
            <a:picLocks noChangeAspect="1"/>
          </p:cNvPicPr>
          <p:nvPr/>
        </p:nvPicPr>
        <p:blipFill>
          <a:blip r:embed="rId2"/>
          <a:srcRect r="3201"/>
          <a:stretch/>
        </p:blipFill>
        <p:spPr>
          <a:xfrm>
            <a:off x="509828" y="1810018"/>
            <a:ext cx="8022611" cy="1457529"/>
          </a:xfrm>
          <a:prstGeom prst="rect">
            <a:avLst/>
          </a:prstGeom>
        </p:spPr>
      </p:pic>
      <p:sp>
        <p:nvSpPr>
          <p:cNvPr id="12" name="3 CuadroTexto">
            <a:extLst>
              <a:ext uri="{FF2B5EF4-FFF2-40B4-BE49-F238E27FC236}">
                <a16:creationId xmlns:a16="http://schemas.microsoft.com/office/drawing/2014/main" id="{46427095-8AA0-5F53-DBC8-669304F2D55D}"/>
              </a:ext>
            </a:extLst>
          </p:cNvPr>
          <p:cNvSpPr txBox="1"/>
          <p:nvPr/>
        </p:nvSpPr>
        <p:spPr>
          <a:xfrm>
            <a:off x="611559" y="3549678"/>
            <a:ext cx="7920880" cy="381323"/>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list.sort</a:t>
            </a:r>
            <a:r>
              <a:rPr lang="es-ES" b="1" dirty="0">
                <a:latin typeface="Arial Nova Cond" panose="020B0604020202020204" pitchFamily="34" charset="0"/>
              </a:rPr>
              <a:t>(): </a:t>
            </a:r>
            <a:r>
              <a:rPr lang="es-ES" dirty="0">
                <a:latin typeface="Arial Nova Cond" panose="020B0604020202020204" pitchFamily="34" charset="0"/>
              </a:rPr>
              <a:t>ordena los elementos de la lista</a:t>
            </a:r>
          </a:p>
        </p:txBody>
      </p:sp>
      <p:pic>
        <p:nvPicPr>
          <p:cNvPr id="16" name="Imagen 15" descr="lista = ['s', 'b', 'a', 'm', 'e']&#10;lista.sort()&#10;print(lista)">
            <a:extLst>
              <a:ext uri="{FF2B5EF4-FFF2-40B4-BE49-F238E27FC236}">
                <a16:creationId xmlns:a16="http://schemas.microsoft.com/office/drawing/2014/main" id="{30176A08-D2EC-3F8E-CF47-F2D16A3BD2B2}"/>
              </a:ext>
            </a:extLst>
          </p:cNvPr>
          <p:cNvPicPr>
            <a:picLocks noChangeAspect="1"/>
          </p:cNvPicPr>
          <p:nvPr/>
        </p:nvPicPr>
        <p:blipFill>
          <a:blip r:embed="rId3"/>
          <a:srcRect r="13891"/>
          <a:stretch/>
        </p:blipFill>
        <p:spPr>
          <a:xfrm>
            <a:off x="525409" y="4347203"/>
            <a:ext cx="8022612" cy="1514687"/>
          </a:xfrm>
          <a:prstGeom prst="rect">
            <a:avLst/>
          </a:prstGeom>
        </p:spPr>
      </p:pic>
    </p:spTree>
    <p:extLst>
      <p:ext uri="{BB962C8B-B14F-4D97-AF65-F5344CB8AC3E}">
        <p14:creationId xmlns:p14="http://schemas.microsoft.com/office/powerpoint/2010/main" val="40404097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7D8B4D6E-3887-564E-7888-CA44ECF3E0F3}"/>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D0778928-C423-DAA8-079C-C8783CECDE86}"/>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FDF88AF-E85C-80B3-D7DC-3EF70C859622}"/>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11362AA3-99AE-4EC2-F517-B3CC02D71B45}"/>
              </a:ext>
              <a:ext uri="{C183D7F6-B498-43B3-948B-1728B52AA6E4}">
                <adec:decorative xmlns:adec="http://schemas.microsoft.com/office/drawing/2017/decorative" val="1"/>
              </a:ext>
            </a:extLst>
          </p:cNvPr>
          <p:cNvSpPr txBox="1"/>
          <p:nvPr/>
        </p:nvSpPr>
        <p:spPr>
          <a:xfrm>
            <a:off x="1043608" y="7820"/>
            <a:ext cx="328416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MÉTODOS DE LISTAS</a:t>
            </a:r>
          </a:p>
        </p:txBody>
      </p:sp>
      <p:sp>
        <p:nvSpPr>
          <p:cNvPr id="6" name="21 CuadroTexto">
            <a:extLst>
              <a:ext uri="{FF2B5EF4-FFF2-40B4-BE49-F238E27FC236}">
                <a16:creationId xmlns:a16="http://schemas.microsoft.com/office/drawing/2014/main" id="{B8286997-A78C-B9A8-7429-1B87CA620DAB}"/>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B4782831-40BB-1151-50C1-DBFF06834109}"/>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1480B406-1E3C-349C-704F-260DC94469DC}"/>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A2F2320C-91B5-DC70-4D54-1A55E839495B}"/>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marL="285750" indent="-285750" algn="just">
              <a:lnSpc>
                <a:spcPct val="114000"/>
              </a:lnSpc>
              <a:spcAft>
                <a:spcPts val="600"/>
              </a:spcAft>
              <a:buFont typeface="Arial" panose="020B0604020202020204" pitchFamily="34" charset="0"/>
              <a:buChar char="•"/>
            </a:pPr>
            <a:r>
              <a:rPr lang="es-ES" b="1" dirty="0" err="1">
                <a:latin typeface="Arial Nova Cond" panose="020B0604020202020204" pitchFamily="34" charset="0"/>
              </a:rPr>
              <a:t>list.reverse</a:t>
            </a:r>
            <a:r>
              <a:rPr lang="es-ES" b="1" dirty="0">
                <a:latin typeface="Arial Nova Cond" panose="020B0604020202020204" pitchFamily="34" charset="0"/>
              </a:rPr>
              <a:t>(): </a:t>
            </a:r>
            <a:r>
              <a:rPr lang="es-ES" dirty="0">
                <a:latin typeface="Arial Nova Cond" panose="020B0604020202020204" pitchFamily="34" charset="0"/>
              </a:rPr>
              <a:t>invierte el orden de los elementos de la lista</a:t>
            </a:r>
          </a:p>
        </p:txBody>
      </p:sp>
      <p:pic>
        <p:nvPicPr>
          <p:cNvPr id="13" name="Imagen 12" descr="lista = ['s', 'b', 'a', 'm', 'e']&#10;lista.reverse()&#10;print(lista)">
            <a:extLst>
              <a:ext uri="{FF2B5EF4-FFF2-40B4-BE49-F238E27FC236}">
                <a16:creationId xmlns:a16="http://schemas.microsoft.com/office/drawing/2014/main" id="{0B8B5677-5366-24D9-A2F9-9A4BB3C281C0}"/>
              </a:ext>
            </a:extLst>
          </p:cNvPr>
          <p:cNvPicPr>
            <a:picLocks noChangeAspect="1"/>
          </p:cNvPicPr>
          <p:nvPr/>
        </p:nvPicPr>
        <p:blipFill>
          <a:blip r:embed="rId2"/>
          <a:srcRect r="15257"/>
          <a:stretch/>
        </p:blipFill>
        <p:spPr>
          <a:xfrm>
            <a:off x="491814" y="1691721"/>
            <a:ext cx="8040626" cy="1557555"/>
          </a:xfrm>
          <a:prstGeom prst="rect">
            <a:avLst/>
          </a:prstGeom>
        </p:spPr>
      </p:pic>
      <p:sp>
        <p:nvSpPr>
          <p:cNvPr id="12" name="3 CuadroTexto">
            <a:extLst>
              <a:ext uri="{FF2B5EF4-FFF2-40B4-BE49-F238E27FC236}">
                <a16:creationId xmlns:a16="http://schemas.microsoft.com/office/drawing/2014/main" id="{0A2E197D-A532-8AEA-03B4-D272A7EE96C9}"/>
              </a:ext>
            </a:extLst>
          </p:cNvPr>
          <p:cNvSpPr txBox="1"/>
          <p:nvPr/>
        </p:nvSpPr>
        <p:spPr>
          <a:xfrm>
            <a:off x="611559" y="3812006"/>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Observa que, dado que las listas son </a:t>
            </a:r>
            <a:r>
              <a:rPr lang="es-ES" b="1" dirty="0">
                <a:latin typeface="Arial Nova Cond" panose="020B0604020202020204" pitchFamily="34" charset="0"/>
              </a:rPr>
              <a:t>mutables</a:t>
            </a:r>
            <a:r>
              <a:rPr lang="es-ES" dirty="0">
                <a:latin typeface="Arial Nova Cond" panose="020B0604020202020204" pitchFamily="34" charset="0"/>
              </a:rPr>
              <a:t>, todos los métodos anteriores modifican el propio array.</a:t>
            </a:r>
          </a:p>
        </p:txBody>
      </p:sp>
    </p:spTree>
    <p:extLst>
      <p:ext uri="{BB962C8B-B14F-4D97-AF65-F5344CB8AC3E}">
        <p14:creationId xmlns:p14="http://schemas.microsoft.com/office/powerpoint/2010/main" val="351429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947126C6-EBCB-9BED-499F-B60A6A26926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54F10F9-0DC9-553D-DFD1-4CEC82DF66D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AAAFE825-DA79-76C7-6348-0EC836F56148}"/>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228217C7-7BF7-9DFE-59EB-9E8A6843354F}"/>
              </a:ext>
              <a:ext uri="{C183D7F6-B498-43B3-948B-1728B52AA6E4}">
                <adec:decorative xmlns:adec="http://schemas.microsoft.com/office/drawing/2017/decorative" val="1"/>
              </a:ext>
            </a:extLst>
          </p:cNvPr>
          <p:cNvSpPr txBox="1"/>
          <p:nvPr/>
        </p:nvSpPr>
        <p:spPr>
          <a:xfrm>
            <a:off x="1043608" y="7820"/>
            <a:ext cx="473725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CARACTERÍSTICAS DE PYTHON</a:t>
            </a:r>
          </a:p>
        </p:txBody>
      </p:sp>
      <p:sp>
        <p:nvSpPr>
          <p:cNvPr id="6" name="21 CuadroTexto">
            <a:extLst>
              <a:ext uri="{FF2B5EF4-FFF2-40B4-BE49-F238E27FC236}">
                <a16:creationId xmlns:a16="http://schemas.microsoft.com/office/drawing/2014/main" id="{CB1C4334-DF18-A139-D665-9F7521968419}"/>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INTRODUCCIÓN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CARACTERÍSTICAS DE PYTHON</a:t>
            </a:r>
          </a:p>
        </p:txBody>
      </p:sp>
      <p:sp>
        <p:nvSpPr>
          <p:cNvPr id="7" name="6 CuadroTexto">
            <a:extLst>
              <a:ext uri="{FF2B5EF4-FFF2-40B4-BE49-F238E27FC236}">
                <a16:creationId xmlns:a16="http://schemas.microsoft.com/office/drawing/2014/main" id="{12B23566-922B-7565-44D3-927469530F76}"/>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CAB9C075-BDC9-62D7-68C0-D49E81CE0F2A}"/>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BA2B35A-0000-0C2C-91EA-C3AD3D31B3AB}"/>
              </a:ext>
            </a:extLst>
          </p:cNvPr>
          <p:cNvSpPr txBox="1"/>
          <p:nvPr/>
        </p:nvSpPr>
        <p:spPr>
          <a:xfrm>
            <a:off x="611560" y="908720"/>
            <a:ext cx="7920880" cy="697114"/>
          </a:xfrm>
          <a:prstGeom prst="rect">
            <a:avLst/>
          </a:prstGeom>
          <a:solidFill>
            <a:schemeClr val="accent3">
              <a:lumMod val="20000"/>
              <a:lumOff val="8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nos centramos ya en el lenguaje en sí, podemos destacar las siguientes </a:t>
            </a:r>
            <a:r>
              <a:rPr lang="es-ES" b="1" dirty="0">
                <a:latin typeface="Arial Nova Cond" panose="020B0604020202020204" pitchFamily="34" charset="0"/>
              </a:rPr>
              <a:t>características</a:t>
            </a:r>
            <a:r>
              <a:rPr lang="es-ES" dirty="0">
                <a:latin typeface="Arial Nova Cond" panose="020B0604020202020204" pitchFamily="34" charset="0"/>
              </a:rPr>
              <a:t>:</a:t>
            </a:r>
          </a:p>
        </p:txBody>
      </p:sp>
      <p:sp>
        <p:nvSpPr>
          <p:cNvPr id="10" name="3 CuadroTexto">
            <a:extLst>
              <a:ext uri="{FF2B5EF4-FFF2-40B4-BE49-F238E27FC236}">
                <a16:creationId xmlns:a16="http://schemas.microsoft.com/office/drawing/2014/main" id="{1C031F2E-120B-14F1-7893-773F501D1993}"/>
              </a:ext>
            </a:extLst>
          </p:cNvPr>
          <p:cNvSpPr txBox="1"/>
          <p:nvPr/>
        </p:nvSpPr>
        <p:spPr>
          <a:xfrm>
            <a:off x="611559" y="1772816"/>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MULTIPARADIGMA</a:t>
            </a:r>
          </a:p>
          <a:p>
            <a:pPr algn="just">
              <a:lnSpc>
                <a:spcPct val="114000"/>
              </a:lnSpc>
              <a:spcAft>
                <a:spcPts val="600"/>
              </a:spcAft>
            </a:pPr>
            <a:r>
              <a:rPr lang="es-ES" dirty="0">
                <a:latin typeface="Arial Nova Cond" panose="020B0604020202020204" pitchFamily="34" charset="0"/>
              </a:rPr>
              <a:t>Python admite varios paradigmas de programación, incluyendo orientada a objetos, imperativa y programación funcional</a:t>
            </a:r>
          </a:p>
        </p:txBody>
      </p:sp>
      <p:sp>
        <p:nvSpPr>
          <p:cNvPr id="15" name="3 CuadroTexto">
            <a:extLst>
              <a:ext uri="{FF2B5EF4-FFF2-40B4-BE49-F238E27FC236}">
                <a16:creationId xmlns:a16="http://schemas.microsoft.com/office/drawing/2014/main" id="{F8ECEF90-B6A8-1C31-D675-853AC0A687CD}"/>
              </a:ext>
            </a:extLst>
          </p:cNvPr>
          <p:cNvSpPr txBox="1"/>
          <p:nvPr/>
        </p:nvSpPr>
        <p:spPr>
          <a:xfrm>
            <a:off x="615032" y="3097008"/>
            <a:ext cx="2551879" cy="2674450"/>
          </a:xfrm>
          <a:prstGeom prst="rect">
            <a:avLst/>
          </a:prstGeom>
          <a:solidFill>
            <a:schemeClr val="accent2">
              <a:lumMod val="20000"/>
              <a:lumOff val="8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Imperativa</a:t>
            </a:r>
          </a:p>
          <a:p>
            <a:pPr algn="just">
              <a:lnSpc>
                <a:spcPct val="114000"/>
              </a:lnSpc>
              <a:spcAft>
                <a:spcPts val="600"/>
              </a:spcAft>
            </a:pPr>
            <a:r>
              <a:rPr lang="es-ES" sz="1400" dirty="0">
                <a:latin typeface="Arial Nova Cond" panose="020B0604020202020204" pitchFamily="34" charset="0"/>
              </a:rPr>
              <a:t>Se especifican explícitamente los pasos que debe realizar el programa para alcanzar el resultado, centrándose en el estado del programa y en la </a:t>
            </a:r>
            <a:r>
              <a:rPr lang="es-ES" sz="1400" b="1" dirty="0">
                <a:latin typeface="Arial Nova Cond" panose="020B0604020202020204" pitchFamily="34" charset="0"/>
              </a:rPr>
              <a:t>manipulación directa de los datos </a:t>
            </a:r>
            <a:r>
              <a:rPr lang="es-ES" sz="1400" dirty="0">
                <a:latin typeface="Arial Nova Cond" panose="020B0604020202020204" pitchFamily="34" charset="0"/>
              </a:rPr>
              <a:t>mediante instrucciones como asignaciones, bucles y condicionales.</a:t>
            </a:r>
          </a:p>
        </p:txBody>
      </p:sp>
      <p:sp>
        <p:nvSpPr>
          <p:cNvPr id="16" name="3 CuadroTexto">
            <a:extLst>
              <a:ext uri="{FF2B5EF4-FFF2-40B4-BE49-F238E27FC236}">
                <a16:creationId xmlns:a16="http://schemas.microsoft.com/office/drawing/2014/main" id="{8E0712ED-5A41-2CCF-BCF8-AAAD664C736E}"/>
              </a:ext>
            </a:extLst>
          </p:cNvPr>
          <p:cNvSpPr txBox="1"/>
          <p:nvPr/>
        </p:nvSpPr>
        <p:spPr>
          <a:xfrm>
            <a:off x="3296059" y="3097008"/>
            <a:ext cx="2551879" cy="2183290"/>
          </a:xfrm>
          <a:prstGeom prst="rect">
            <a:avLst/>
          </a:prstGeom>
          <a:solidFill>
            <a:schemeClr val="accent2">
              <a:lumMod val="20000"/>
              <a:lumOff val="8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Orientada a objetos</a:t>
            </a:r>
          </a:p>
          <a:p>
            <a:pPr algn="just">
              <a:lnSpc>
                <a:spcPct val="114000"/>
              </a:lnSpc>
              <a:spcAft>
                <a:spcPts val="600"/>
              </a:spcAft>
            </a:pPr>
            <a:r>
              <a:rPr lang="es-ES" sz="1400" dirty="0">
                <a:latin typeface="Arial Nova Cond" panose="020B0604020202020204" pitchFamily="34" charset="0"/>
              </a:rPr>
              <a:t>Los programas se estructuran alrededor de </a:t>
            </a:r>
            <a:r>
              <a:rPr lang="es-ES" sz="1400" b="1" dirty="0">
                <a:latin typeface="Arial Nova Cond" panose="020B0604020202020204" pitchFamily="34" charset="0"/>
              </a:rPr>
              <a:t>objetos</a:t>
            </a:r>
            <a:r>
              <a:rPr lang="es-ES" sz="1400" dirty="0">
                <a:latin typeface="Arial Nova Cond" panose="020B0604020202020204" pitchFamily="34" charset="0"/>
              </a:rPr>
              <a:t>, que son </a:t>
            </a:r>
            <a:r>
              <a:rPr lang="es-ES" sz="1400" b="1" dirty="0">
                <a:latin typeface="Arial Nova Cond" panose="020B0604020202020204" pitchFamily="34" charset="0"/>
              </a:rPr>
              <a:t>instancias de clases</a:t>
            </a:r>
            <a:r>
              <a:rPr lang="es-ES" sz="1400" dirty="0">
                <a:latin typeface="Arial Nova Cond" panose="020B0604020202020204" pitchFamily="34" charset="0"/>
              </a:rPr>
              <a:t>. Estos objetos tienen propiedades y comportamientos asociados, y la interacción entre ellos se realiza a través de mensajes.</a:t>
            </a:r>
          </a:p>
        </p:txBody>
      </p:sp>
      <p:sp>
        <p:nvSpPr>
          <p:cNvPr id="17" name="3 CuadroTexto">
            <a:extLst>
              <a:ext uri="{FF2B5EF4-FFF2-40B4-BE49-F238E27FC236}">
                <a16:creationId xmlns:a16="http://schemas.microsoft.com/office/drawing/2014/main" id="{B87B879F-4CA4-8B60-604F-61B447047C6B}"/>
              </a:ext>
            </a:extLst>
          </p:cNvPr>
          <p:cNvSpPr txBox="1"/>
          <p:nvPr/>
        </p:nvSpPr>
        <p:spPr>
          <a:xfrm>
            <a:off x="5937489" y="3098391"/>
            <a:ext cx="2551879" cy="2428870"/>
          </a:xfrm>
          <a:prstGeom prst="rect">
            <a:avLst/>
          </a:prstGeom>
          <a:solidFill>
            <a:schemeClr val="accent2">
              <a:lumMod val="20000"/>
              <a:lumOff val="80000"/>
            </a:schemeClr>
          </a:solidFill>
        </p:spPr>
        <p:txBody>
          <a:bodyPr wrap="square" rtlCol="0">
            <a:spAutoFit/>
          </a:bodyPr>
          <a:lstStyle/>
          <a:p>
            <a:pPr algn="just">
              <a:lnSpc>
                <a:spcPct val="114000"/>
              </a:lnSpc>
              <a:spcAft>
                <a:spcPts val="600"/>
              </a:spcAft>
            </a:pPr>
            <a:r>
              <a:rPr lang="es-ES" b="1" dirty="0">
                <a:latin typeface="Arial Nova Cond" panose="020B0604020202020204" pitchFamily="34" charset="0"/>
              </a:rPr>
              <a:t>Funcional</a:t>
            </a:r>
          </a:p>
          <a:p>
            <a:pPr algn="just">
              <a:lnSpc>
                <a:spcPct val="114000"/>
              </a:lnSpc>
              <a:spcAft>
                <a:spcPts val="600"/>
              </a:spcAft>
            </a:pPr>
            <a:r>
              <a:rPr lang="es-ES" sz="1400" dirty="0">
                <a:latin typeface="Arial Nova Cond" panose="020B0604020202020204" pitchFamily="34" charset="0"/>
              </a:rPr>
              <a:t>Se centra en las funciones como unidades de trabajo principales, tratando las funciones como </a:t>
            </a:r>
            <a:r>
              <a:rPr lang="es-ES" sz="1400" b="1" dirty="0">
                <a:latin typeface="Arial Nova Cond" panose="020B0604020202020204" pitchFamily="34" charset="0"/>
              </a:rPr>
              <a:t>valores de primera clase </a:t>
            </a:r>
            <a:r>
              <a:rPr lang="es-ES" sz="1400" dirty="0">
                <a:latin typeface="Arial Nova Cond" panose="020B0604020202020204" pitchFamily="34" charset="0"/>
              </a:rPr>
              <a:t>y evitando los cambios de estado y efectos secundarios. Se basa en la evaluación de expresiones y la aplicación de funciones.</a:t>
            </a:r>
          </a:p>
        </p:txBody>
      </p:sp>
    </p:spTree>
    <p:extLst>
      <p:ext uri="{BB962C8B-B14F-4D97-AF65-F5344CB8AC3E}">
        <p14:creationId xmlns:p14="http://schemas.microsoft.com/office/powerpoint/2010/main" val="19093546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44F10160-E51B-B94A-706E-1D721E5669CF}"/>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3390692D-C8E5-5A07-EE2C-3CA1F1690929}"/>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B3C6D38C-AF8D-DE90-69BF-25E937B50D6F}"/>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AFE573E-B061-092F-B5C8-5A2E4F362CBA}"/>
              </a:ext>
              <a:ext uri="{C183D7F6-B498-43B3-948B-1728B52AA6E4}">
                <adec:decorative xmlns:adec="http://schemas.microsoft.com/office/drawing/2017/decorative" val="1"/>
              </a:ext>
            </a:extLst>
          </p:cNvPr>
          <p:cNvSpPr txBox="1"/>
          <p:nvPr/>
        </p:nvSpPr>
        <p:spPr>
          <a:xfrm>
            <a:off x="1043608" y="7820"/>
            <a:ext cx="344959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RECORRIENDO LISTAS</a:t>
            </a:r>
          </a:p>
        </p:txBody>
      </p:sp>
      <p:sp>
        <p:nvSpPr>
          <p:cNvPr id="6" name="21 CuadroTexto">
            <a:extLst>
              <a:ext uri="{FF2B5EF4-FFF2-40B4-BE49-F238E27FC236}">
                <a16:creationId xmlns:a16="http://schemas.microsoft.com/office/drawing/2014/main" id="{A51F2955-B21C-63D2-739C-352F6AA938D8}"/>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8C188C02-4AF8-E7B2-4BED-E9EC3A45147C}"/>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F7E97805-17E6-987D-4651-127969FC6D73}"/>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6B6BAF62-B512-AF70-88D7-DFCF949E5EA6}"/>
              </a:ext>
            </a:extLst>
          </p:cNvPr>
          <p:cNvSpPr txBox="1"/>
          <p:nvPr/>
        </p:nvSpPr>
        <p:spPr>
          <a:xfrm>
            <a:off x="611559" y="887234"/>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Las listas son consideradas </a:t>
            </a:r>
            <a:r>
              <a:rPr lang="es-ES" b="1" dirty="0">
                <a:latin typeface="Arial Nova Cond" panose="020B0604020202020204" pitchFamily="34" charset="0"/>
              </a:rPr>
              <a:t>iterables</a:t>
            </a:r>
            <a:r>
              <a:rPr lang="es-ES" dirty="0">
                <a:latin typeface="Arial Nova Cond" panose="020B0604020202020204" pitchFamily="34" charset="0"/>
              </a:rPr>
              <a:t>, lo que quiere decir que podemos recorrer cada uno de sus elementos en un bucle.</a:t>
            </a:r>
          </a:p>
          <a:p>
            <a:pPr algn="just">
              <a:lnSpc>
                <a:spcPct val="114000"/>
              </a:lnSpc>
              <a:spcAft>
                <a:spcPts val="600"/>
              </a:spcAft>
            </a:pPr>
            <a:r>
              <a:rPr lang="es-ES" dirty="0">
                <a:latin typeface="Arial Nova Cond" panose="020B0604020202020204" pitchFamily="34" charset="0"/>
              </a:rPr>
              <a:t>Observa cómo es la sintaxis para hacerlo.</a:t>
            </a:r>
          </a:p>
        </p:txBody>
      </p:sp>
      <p:pic>
        <p:nvPicPr>
          <p:cNvPr id="11" name="Imagen 10" descr="lista = ['a', 'b', 'c']&#10;for elem in lista:&#10;1tab print(elem)">
            <a:extLst>
              <a:ext uri="{FF2B5EF4-FFF2-40B4-BE49-F238E27FC236}">
                <a16:creationId xmlns:a16="http://schemas.microsoft.com/office/drawing/2014/main" id="{2A8BFFF4-7711-0297-85DB-20CDDB0388B9}"/>
              </a:ext>
            </a:extLst>
          </p:cNvPr>
          <p:cNvPicPr>
            <a:picLocks noChangeAspect="1"/>
          </p:cNvPicPr>
          <p:nvPr/>
        </p:nvPicPr>
        <p:blipFill>
          <a:blip r:embed="rId2"/>
          <a:stretch>
            <a:fillRect/>
          </a:stretch>
        </p:blipFill>
        <p:spPr>
          <a:xfrm>
            <a:off x="1581150" y="2240260"/>
            <a:ext cx="5981700" cy="2628900"/>
          </a:xfrm>
          <a:prstGeom prst="rect">
            <a:avLst/>
          </a:prstGeom>
        </p:spPr>
      </p:pic>
      <p:sp>
        <p:nvSpPr>
          <p:cNvPr id="12" name="3 CuadroTexto">
            <a:extLst>
              <a:ext uri="{FF2B5EF4-FFF2-40B4-BE49-F238E27FC236}">
                <a16:creationId xmlns:a16="http://schemas.microsoft.com/office/drawing/2014/main" id="{D524B0C2-4F30-2B25-91FE-F447E1F1F791}"/>
              </a:ext>
            </a:extLst>
          </p:cNvPr>
          <p:cNvSpPr txBox="1"/>
          <p:nvPr/>
        </p:nvSpPr>
        <p:spPr>
          <a:xfrm>
            <a:off x="611559" y="5169710"/>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Es importante que te fijes en el carácter dos puntos al final de la línea para indicar que comienza un bloque de código y en que el bloque de código está tabulado con respecto a la línea que lo contiene.</a:t>
            </a:r>
          </a:p>
        </p:txBody>
      </p:sp>
    </p:spTree>
    <p:extLst>
      <p:ext uri="{BB962C8B-B14F-4D97-AF65-F5344CB8AC3E}">
        <p14:creationId xmlns:p14="http://schemas.microsoft.com/office/powerpoint/2010/main" val="2699385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0B2A99C6-D249-967D-3C85-E36ACA116FC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8F59219F-B2AF-71DC-690F-5D6599E76F3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40C76794-A572-5DC6-4244-47EB704CEC38}"/>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60389652-C624-673F-1FE7-1EEA808F64CF}"/>
              </a:ext>
              <a:ext uri="{C183D7F6-B498-43B3-948B-1728B52AA6E4}">
                <adec:decorative xmlns:adec="http://schemas.microsoft.com/office/drawing/2017/decorative" val="1"/>
              </a:ext>
            </a:extLst>
          </p:cNvPr>
          <p:cNvSpPr txBox="1"/>
          <p:nvPr/>
        </p:nvSpPr>
        <p:spPr>
          <a:xfrm>
            <a:off x="1043608" y="7820"/>
            <a:ext cx="344959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RECORRIENDO LISTAS</a:t>
            </a:r>
          </a:p>
        </p:txBody>
      </p:sp>
      <p:sp>
        <p:nvSpPr>
          <p:cNvPr id="6" name="21 CuadroTexto">
            <a:extLst>
              <a:ext uri="{FF2B5EF4-FFF2-40B4-BE49-F238E27FC236}">
                <a16:creationId xmlns:a16="http://schemas.microsoft.com/office/drawing/2014/main" id="{8E6AC589-3780-BFB6-2642-F782C61E808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5B2B5AE1-9B65-A861-0C61-1C9E8F3E84FB}"/>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D698A03B-D738-BEB7-0EC7-5D2051B328F9}"/>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7E506D56-FC14-D383-859E-C1C14CFBE849}"/>
              </a:ext>
            </a:extLst>
          </p:cNvPr>
          <p:cNvSpPr txBox="1"/>
          <p:nvPr/>
        </p:nvSpPr>
        <p:spPr>
          <a:xfrm>
            <a:off x="611559" y="887234"/>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Si queremos iterar sobre una lista numérica disponemos de la función </a:t>
            </a:r>
            <a:r>
              <a:rPr lang="es-ES" b="1" dirty="0" err="1">
                <a:latin typeface="Arial Nova Cond" panose="020B0604020202020204" pitchFamily="34" charset="0"/>
              </a:rPr>
              <a:t>range</a:t>
            </a:r>
            <a:r>
              <a:rPr lang="es-ES" b="1" dirty="0">
                <a:latin typeface="Arial Nova Cond" panose="020B0604020202020204" pitchFamily="34" charset="0"/>
              </a:rPr>
              <a:t>()</a:t>
            </a:r>
            <a:r>
              <a:rPr lang="es-ES" dirty="0">
                <a:latin typeface="Arial Nova Cond" panose="020B0604020202020204" pitchFamily="34" charset="0"/>
              </a:rPr>
              <a:t> para generarla. </a:t>
            </a:r>
          </a:p>
        </p:txBody>
      </p:sp>
      <p:sp>
        <p:nvSpPr>
          <p:cNvPr id="11" name="3 CuadroTexto">
            <a:extLst>
              <a:ext uri="{FF2B5EF4-FFF2-40B4-BE49-F238E27FC236}">
                <a16:creationId xmlns:a16="http://schemas.microsoft.com/office/drawing/2014/main" id="{25A6D191-A333-8704-2D28-4E5E91E23255}"/>
              </a:ext>
            </a:extLst>
          </p:cNvPr>
          <p:cNvSpPr txBox="1"/>
          <p:nvPr/>
        </p:nvSpPr>
        <p:spPr>
          <a:xfrm>
            <a:off x="611559" y="3928262"/>
            <a:ext cx="7920880" cy="1559529"/>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Según el número de parámetros puede variar su comportamiento:</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1 parámetro: iterará desde el 0 hasta el valor pasado como parámetro</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2 parámetros: iterará desde el primer valor hasta el segundo</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3 parámetros: utilizará el tercer parámetro como salto</a:t>
            </a:r>
          </a:p>
        </p:txBody>
      </p:sp>
      <p:pic>
        <p:nvPicPr>
          <p:cNvPr id="13" name="Imagen 12" descr="for num in range(4):&#10;1tab print(num)">
            <a:extLst>
              <a:ext uri="{FF2B5EF4-FFF2-40B4-BE49-F238E27FC236}">
                <a16:creationId xmlns:a16="http://schemas.microsoft.com/office/drawing/2014/main" id="{6E7AA808-2546-CD1F-60C6-3F5F2DD36085}"/>
              </a:ext>
            </a:extLst>
          </p:cNvPr>
          <p:cNvPicPr>
            <a:picLocks noChangeAspect="1"/>
          </p:cNvPicPr>
          <p:nvPr/>
        </p:nvPicPr>
        <p:blipFill>
          <a:blip r:embed="rId2"/>
          <a:srcRect r="20277"/>
          <a:stretch/>
        </p:blipFill>
        <p:spPr>
          <a:xfrm>
            <a:off x="501030" y="1844824"/>
            <a:ext cx="8031410" cy="1829055"/>
          </a:xfrm>
          <a:prstGeom prst="rect">
            <a:avLst/>
          </a:prstGeom>
        </p:spPr>
      </p:pic>
    </p:spTree>
    <p:extLst>
      <p:ext uri="{BB962C8B-B14F-4D97-AF65-F5344CB8AC3E}">
        <p14:creationId xmlns:p14="http://schemas.microsoft.com/office/powerpoint/2010/main" val="957813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Rectángulo">
            <a:extLst>
              <a:ext uri="{FF2B5EF4-FFF2-40B4-BE49-F238E27FC236}">
                <a16:creationId xmlns:a16="http://schemas.microsoft.com/office/drawing/2014/main" id="{4310D50E-2B75-F27A-7AC2-DC256AFC959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6 Rectángulo">
            <a:extLst>
              <a:ext uri="{FF2B5EF4-FFF2-40B4-BE49-F238E27FC236}">
                <a16:creationId xmlns:a16="http://schemas.microsoft.com/office/drawing/2014/main" id="{8DD036A0-A10B-3961-1192-E58E1D89C767}"/>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8 Rectángulo">
            <a:extLst>
              <a:ext uri="{FF2B5EF4-FFF2-40B4-BE49-F238E27FC236}">
                <a16:creationId xmlns:a16="http://schemas.microsoft.com/office/drawing/2014/main" id="{80B3050F-FBB4-2FE5-D1EB-4BC3A91B0BC4}"/>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0 CuadroTexto">
            <a:extLst>
              <a:ext uri="{FF2B5EF4-FFF2-40B4-BE49-F238E27FC236}">
                <a16:creationId xmlns:a16="http://schemas.microsoft.com/office/drawing/2014/main" id="{18996B1B-B25C-6626-E7B1-867C6DB0436A}"/>
              </a:ext>
              <a:ext uri="{C183D7F6-B498-43B3-948B-1728B52AA6E4}">
                <adec:decorative xmlns:adec="http://schemas.microsoft.com/office/drawing/2017/decorative" val="1"/>
              </a:ext>
            </a:extLst>
          </p:cNvPr>
          <p:cNvSpPr txBox="1"/>
          <p:nvPr/>
        </p:nvSpPr>
        <p:spPr>
          <a:xfrm>
            <a:off x="1043608" y="7820"/>
            <a:ext cx="3449599"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RECORRIENDO LISTAS</a:t>
            </a:r>
          </a:p>
        </p:txBody>
      </p:sp>
      <p:sp>
        <p:nvSpPr>
          <p:cNvPr id="18" name="21 CuadroTexto">
            <a:extLst>
              <a:ext uri="{FF2B5EF4-FFF2-40B4-BE49-F238E27FC236}">
                <a16:creationId xmlns:a16="http://schemas.microsoft.com/office/drawing/2014/main" id="{A22481CF-85C0-EB9C-BE81-35C3E0367484}"/>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19" name="6 CuadroTexto">
            <a:extLst>
              <a:ext uri="{FF2B5EF4-FFF2-40B4-BE49-F238E27FC236}">
                <a16:creationId xmlns:a16="http://schemas.microsoft.com/office/drawing/2014/main" id="{96B0FABB-FECE-9750-C297-8376F40C72C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20" name="10 CuadroTexto">
            <a:extLst>
              <a:ext uri="{FF2B5EF4-FFF2-40B4-BE49-F238E27FC236}">
                <a16:creationId xmlns:a16="http://schemas.microsoft.com/office/drawing/2014/main" id="{1C06AED8-9639-EAC9-E55E-3071FFEB8ECF}"/>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21" name="3 CuadroTexto">
            <a:extLst>
              <a:ext uri="{FF2B5EF4-FFF2-40B4-BE49-F238E27FC236}">
                <a16:creationId xmlns:a16="http://schemas.microsoft.com/office/drawing/2014/main" id="{031F1FD1-60B7-76E2-74F1-FD5193FF0153}"/>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parámetro salto permite obtener listas con elementos a intervalos</a:t>
            </a:r>
          </a:p>
        </p:txBody>
      </p:sp>
      <p:pic>
        <p:nvPicPr>
          <p:cNvPr id="26" name="Imagen 25" descr="for num in range(0, 6, 2):&#10;1tab print(num)">
            <a:extLst>
              <a:ext uri="{FF2B5EF4-FFF2-40B4-BE49-F238E27FC236}">
                <a16:creationId xmlns:a16="http://schemas.microsoft.com/office/drawing/2014/main" id="{A941FD5F-CED0-4EC7-B902-2F41FEED987C}"/>
              </a:ext>
            </a:extLst>
          </p:cNvPr>
          <p:cNvPicPr>
            <a:picLocks noChangeAspect="1"/>
          </p:cNvPicPr>
          <p:nvPr/>
        </p:nvPicPr>
        <p:blipFill>
          <a:blip r:embed="rId2"/>
          <a:srcRect r="17707"/>
          <a:stretch/>
        </p:blipFill>
        <p:spPr>
          <a:xfrm>
            <a:off x="477333" y="1646237"/>
            <a:ext cx="8055106" cy="1586135"/>
          </a:xfrm>
          <a:prstGeom prst="rect">
            <a:avLst/>
          </a:prstGeom>
        </p:spPr>
      </p:pic>
      <p:sp>
        <p:nvSpPr>
          <p:cNvPr id="22" name="3 CuadroTexto">
            <a:extLst>
              <a:ext uri="{FF2B5EF4-FFF2-40B4-BE49-F238E27FC236}">
                <a16:creationId xmlns:a16="http://schemas.microsoft.com/office/drawing/2014/main" id="{DB92B519-9995-6196-8C45-FE8FB364E1F6}"/>
              </a:ext>
            </a:extLst>
          </p:cNvPr>
          <p:cNvSpPr txBox="1"/>
          <p:nvPr/>
        </p:nvSpPr>
        <p:spPr>
          <a:xfrm>
            <a:off x="611559" y="3789040"/>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Con un salto negativo podremos obtener listas descendentes</a:t>
            </a:r>
          </a:p>
        </p:txBody>
      </p:sp>
      <p:pic>
        <p:nvPicPr>
          <p:cNvPr id="24" name="Imagen 23" descr="for num in range(0, -5, -1):&#10;1tab print(num)">
            <a:extLst>
              <a:ext uri="{FF2B5EF4-FFF2-40B4-BE49-F238E27FC236}">
                <a16:creationId xmlns:a16="http://schemas.microsoft.com/office/drawing/2014/main" id="{4E1B39A8-D581-8DB7-2983-BF4E67B142BA}"/>
              </a:ext>
            </a:extLst>
          </p:cNvPr>
          <p:cNvPicPr>
            <a:picLocks noChangeAspect="1"/>
          </p:cNvPicPr>
          <p:nvPr/>
        </p:nvPicPr>
        <p:blipFill>
          <a:blip r:embed="rId3"/>
          <a:srcRect r="38372"/>
          <a:stretch/>
        </p:blipFill>
        <p:spPr>
          <a:xfrm>
            <a:off x="501030" y="4221088"/>
            <a:ext cx="8031409" cy="2043398"/>
          </a:xfrm>
          <a:prstGeom prst="rect">
            <a:avLst/>
          </a:prstGeom>
        </p:spPr>
      </p:pic>
    </p:spTree>
    <p:extLst>
      <p:ext uri="{BB962C8B-B14F-4D97-AF65-F5344CB8AC3E}">
        <p14:creationId xmlns:p14="http://schemas.microsoft.com/office/powerpoint/2010/main" val="36432901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AFF850FD-A9C9-942B-BA63-87ED9E523A04}"/>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09F20043-0F0A-3D66-A6E2-27664D3B8D0A}"/>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0817979A-9A60-06AB-B2E7-9787FE3A71B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A3E53C14-C20D-9C84-882E-0287350D87D3}"/>
              </a:ext>
              <a:ext uri="{C183D7F6-B498-43B3-948B-1728B52AA6E4}">
                <adec:decorative xmlns:adec="http://schemas.microsoft.com/office/drawing/2017/decorative" val="1"/>
              </a:ext>
            </a:extLst>
          </p:cNvPr>
          <p:cNvSpPr txBox="1"/>
          <p:nvPr/>
        </p:nvSpPr>
        <p:spPr>
          <a:xfrm>
            <a:off x="1043608" y="7820"/>
            <a:ext cx="30407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DESEMPAQUETADO</a:t>
            </a:r>
          </a:p>
        </p:txBody>
      </p:sp>
      <p:sp>
        <p:nvSpPr>
          <p:cNvPr id="6" name="21 CuadroTexto">
            <a:extLst>
              <a:ext uri="{FF2B5EF4-FFF2-40B4-BE49-F238E27FC236}">
                <a16:creationId xmlns:a16="http://schemas.microsoft.com/office/drawing/2014/main" id="{7961B833-43A0-B4D0-5BE4-2039FBD52D8F}"/>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52DE21B6-911C-8744-4D49-82E643920E54}"/>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581CFBEF-8DFE-791D-7FF2-24118856564A}"/>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EDEC0FFA-953F-854D-B0B5-B5E68A76ACB4}"/>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Una funcionalidad interesante que tenemos con listas es el denominado </a:t>
            </a:r>
            <a:r>
              <a:rPr lang="es-ES" b="1" dirty="0">
                <a:latin typeface="Arial Nova Cond" panose="020B0604020202020204" pitchFamily="34" charset="0"/>
              </a:rPr>
              <a:t>desempaquetado (</a:t>
            </a:r>
            <a:r>
              <a:rPr lang="es-ES" b="1" i="1" dirty="0" err="1">
                <a:latin typeface="Arial Nova Cond" panose="020B0604020202020204" pitchFamily="34" charset="0"/>
              </a:rPr>
              <a:t>unpacking</a:t>
            </a:r>
            <a:r>
              <a:rPr lang="es-ES" b="1" dirty="0">
                <a:latin typeface="Arial Nova Cond" panose="020B0604020202020204" pitchFamily="34" charset="0"/>
              </a:rPr>
              <a:t>), </a:t>
            </a:r>
            <a:r>
              <a:rPr lang="es-ES" dirty="0">
                <a:latin typeface="Arial Nova Cond" panose="020B0604020202020204" pitchFamily="34" charset="0"/>
              </a:rPr>
              <a:t>que consiste en extraer valores de una secuencia (lista, tupla, conjunto, …) y asignarlos directamente a variables individuales.</a:t>
            </a:r>
          </a:p>
        </p:txBody>
      </p:sp>
      <p:pic>
        <p:nvPicPr>
          <p:cNvPr id="14" name="Imagen 13" descr="num = [345, 75, 392]&#10;a, b, c = num&#10;print(a)&#10;print(b)&#10;print(c)">
            <a:extLst>
              <a:ext uri="{FF2B5EF4-FFF2-40B4-BE49-F238E27FC236}">
                <a16:creationId xmlns:a16="http://schemas.microsoft.com/office/drawing/2014/main" id="{46779C09-D996-56D3-979A-B0D8C2BAC7AB}"/>
              </a:ext>
            </a:extLst>
          </p:cNvPr>
          <p:cNvPicPr>
            <a:picLocks noChangeAspect="1"/>
          </p:cNvPicPr>
          <p:nvPr/>
        </p:nvPicPr>
        <p:blipFill>
          <a:blip r:embed="rId2"/>
          <a:srcRect r="19548"/>
          <a:stretch/>
        </p:blipFill>
        <p:spPr>
          <a:xfrm>
            <a:off x="611558" y="2150792"/>
            <a:ext cx="7920880" cy="228632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26F4108A-EED9-05B8-6D67-F4D92983E3A6}"/>
                  </a:ext>
                </a:extLst>
              </p14:cNvPr>
              <p14:cNvContentPartPr/>
              <p14:nvPr/>
            </p14:nvContentPartPr>
            <p14:xfrm>
              <a:off x="691560" y="2207160"/>
              <a:ext cx="2122920" cy="635040"/>
            </p14:xfrm>
          </p:contentPart>
        </mc:Choice>
        <mc:Fallback xmlns="">
          <p:pic>
            <p:nvPicPr>
              <p:cNvPr id="10" name="Entrada de lápiz 9">
                <a:extLst>
                  <a:ext uri="{FF2B5EF4-FFF2-40B4-BE49-F238E27FC236}">
                    <a16:creationId xmlns:a16="http://schemas.microsoft.com/office/drawing/2014/main" id="{26F4108A-EED9-05B8-6D67-F4D92983E3A6}"/>
                  </a:ext>
                </a:extLst>
              </p:cNvPr>
              <p:cNvPicPr/>
              <p:nvPr/>
            </p:nvPicPr>
            <p:blipFill>
              <a:blip r:embed="rId4"/>
              <a:stretch>
                <a:fillRect/>
              </a:stretch>
            </p:blipFill>
            <p:spPr>
              <a:xfrm>
                <a:off x="682200" y="2197800"/>
                <a:ext cx="2141640" cy="653760"/>
              </a:xfrm>
              <a:prstGeom prst="rect">
                <a:avLst/>
              </a:prstGeom>
            </p:spPr>
          </p:pic>
        </mc:Fallback>
      </mc:AlternateContent>
    </p:spTree>
    <p:extLst>
      <p:ext uri="{BB962C8B-B14F-4D97-AF65-F5344CB8AC3E}">
        <p14:creationId xmlns:p14="http://schemas.microsoft.com/office/powerpoint/2010/main" val="2534724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822FE14A-8330-E04F-EA7C-DA25E12C7971}"/>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C240A661-BFDB-8C29-18BD-85CE2517819B}"/>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CB09991F-3843-353F-2C25-5466AE1DCC29}"/>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F0ACFE0C-773F-AF22-3C4A-95A704806D29}"/>
              </a:ext>
              <a:ext uri="{C183D7F6-B498-43B3-948B-1728B52AA6E4}">
                <adec:decorative xmlns:adec="http://schemas.microsoft.com/office/drawing/2017/decorative" val="1"/>
              </a:ext>
            </a:extLst>
          </p:cNvPr>
          <p:cNvSpPr txBox="1"/>
          <p:nvPr/>
        </p:nvSpPr>
        <p:spPr>
          <a:xfrm>
            <a:off x="1043608" y="7820"/>
            <a:ext cx="30407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DESEMPAQUETADO</a:t>
            </a:r>
          </a:p>
        </p:txBody>
      </p:sp>
      <p:sp>
        <p:nvSpPr>
          <p:cNvPr id="6" name="21 CuadroTexto">
            <a:extLst>
              <a:ext uri="{FF2B5EF4-FFF2-40B4-BE49-F238E27FC236}">
                <a16:creationId xmlns:a16="http://schemas.microsoft.com/office/drawing/2014/main" id="{8B245FDE-6C36-B49A-9BDF-8065A5D2C24E}"/>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1DC88F16-71AB-948A-DF15-2E537BEFC95B}"/>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7E39272A-805B-E0C3-0D39-A83093B6972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7867AE7D-FA2F-93E2-3D3B-63C01B967C3A}"/>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número de variables tiene que ser igual que el número de elementos en la secuencia, pero también se puede usar el </a:t>
            </a:r>
            <a:r>
              <a:rPr lang="es-ES" b="1" dirty="0">
                <a:latin typeface="Arial Nova Cond" panose="020B0604020202020204" pitchFamily="34" charset="0"/>
              </a:rPr>
              <a:t>desempaquetado extendido</a:t>
            </a:r>
            <a:r>
              <a:rPr lang="es-ES" dirty="0">
                <a:latin typeface="Arial Nova Cond" panose="020B0604020202020204" pitchFamily="34" charset="0"/>
              </a:rPr>
              <a:t>, que permite asignar múltiples valores restantes a una lista utilizando el operador </a:t>
            </a:r>
            <a:r>
              <a:rPr lang="es-ES" b="1" dirty="0">
                <a:latin typeface="Arial Nova Cond" panose="020B0604020202020204" pitchFamily="34" charset="0"/>
              </a:rPr>
              <a:t>*</a:t>
            </a:r>
            <a:r>
              <a:rPr lang="es-ES" dirty="0">
                <a:latin typeface="Arial Nova Cond" panose="020B0604020202020204" pitchFamily="34" charset="0"/>
              </a:rPr>
              <a:t>.</a:t>
            </a:r>
          </a:p>
        </p:txBody>
      </p:sp>
      <p:pic>
        <p:nvPicPr>
          <p:cNvPr id="12" name="Imagen 11" descr="num = [345, 75, 392]&#10;a, *b = num&#10;print(a)&#10;print(b)">
            <a:extLst>
              <a:ext uri="{FF2B5EF4-FFF2-40B4-BE49-F238E27FC236}">
                <a16:creationId xmlns:a16="http://schemas.microsoft.com/office/drawing/2014/main" id="{4CB534FC-512F-B730-DFF1-672A3F05BC65}"/>
              </a:ext>
            </a:extLst>
          </p:cNvPr>
          <p:cNvPicPr>
            <a:picLocks noChangeAspect="1"/>
          </p:cNvPicPr>
          <p:nvPr/>
        </p:nvPicPr>
        <p:blipFill>
          <a:blip r:embed="rId2"/>
          <a:srcRect r="16705"/>
          <a:stretch/>
        </p:blipFill>
        <p:spPr>
          <a:xfrm>
            <a:off x="510208" y="1988840"/>
            <a:ext cx="8022232" cy="1857635"/>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107BE6D2-F01B-4224-EEC4-8D37E3711C38}"/>
                  </a:ext>
                </a:extLst>
              </p14:cNvPr>
              <p14:cNvContentPartPr/>
              <p14:nvPr/>
            </p14:nvContentPartPr>
            <p14:xfrm>
              <a:off x="909720" y="2358720"/>
              <a:ext cx="426600" cy="369720"/>
            </p14:xfrm>
          </p:contentPart>
        </mc:Choice>
        <mc:Fallback xmlns="">
          <p:pic>
            <p:nvPicPr>
              <p:cNvPr id="10" name="Entrada de lápiz 9">
                <a:extLst>
                  <a:ext uri="{FF2B5EF4-FFF2-40B4-BE49-F238E27FC236}">
                    <a16:creationId xmlns:a16="http://schemas.microsoft.com/office/drawing/2014/main" id="{107BE6D2-F01B-4224-EEC4-8D37E3711C38}"/>
                  </a:ext>
                </a:extLst>
              </p:cNvPr>
              <p:cNvPicPr/>
              <p:nvPr/>
            </p:nvPicPr>
            <p:blipFill>
              <a:blip r:embed="rId4"/>
              <a:stretch>
                <a:fillRect/>
              </a:stretch>
            </p:blipFill>
            <p:spPr>
              <a:xfrm>
                <a:off x="900360" y="2349360"/>
                <a:ext cx="445320" cy="388440"/>
              </a:xfrm>
              <a:prstGeom prst="rect">
                <a:avLst/>
              </a:prstGeom>
            </p:spPr>
          </p:pic>
        </mc:Fallback>
      </mc:AlternateContent>
    </p:spTree>
    <p:extLst>
      <p:ext uri="{BB962C8B-B14F-4D97-AF65-F5344CB8AC3E}">
        <p14:creationId xmlns:p14="http://schemas.microsoft.com/office/powerpoint/2010/main" val="992498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914500EB-4543-4CF9-908F-C5A52AD58692}"/>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8C9D9C3E-F582-B75D-54A6-35CC1F5202B0}"/>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33605F7B-8C04-BA40-A8F5-88DAE19F1E21}"/>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0BE2FFF8-2D63-359B-7CF4-D055282C3726}"/>
              </a:ext>
              <a:ext uri="{C183D7F6-B498-43B3-948B-1728B52AA6E4}">
                <adec:decorative xmlns:adec="http://schemas.microsoft.com/office/drawing/2017/decorative" val="1"/>
              </a:ext>
            </a:extLst>
          </p:cNvPr>
          <p:cNvSpPr txBox="1"/>
          <p:nvPr/>
        </p:nvSpPr>
        <p:spPr>
          <a:xfrm>
            <a:off x="1043608" y="7820"/>
            <a:ext cx="3040704"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DESEMPAQUETADO</a:t>
            </a:r>
          </a:p>
        </p:txBody>
      </p:sp>
      <p:sp>
        <p:nvSpPr>
          <p:cNvPr id="6" name="21 CuadroTexto">
            <a:extLst>
              <a:ext uri="{FF2B5EF4-FFF2-40B4-BE49-F238E27FC236}">
                <a16:creationId xmlns:a16="http://schemas.microsoft.com/office/drawing/2014/main" id="{222B903D-80AF-D18A-7DCA-3D046183618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DFACC111-9DBB-A708-E6CF-5D4B0DFAD2C5}"/>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B8F29B19-D647-6F5C-D102-8F79625E15B7}"/>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3FB0370A-152A-7098-3A92-466F74E86E3D}"/>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Observa que el operador * lo podemos poner en cualquiera de las variables. En este caso, empieza a rellenar las variables por la izquierda y por la derecha y, lo que quede, lo almacena en la lista.</a:t>
            </a:r>
          </a:p>
        </p:txBody>
      </p:sp>
      <p:pic>
        <p:nvPicPr>
          <p:cNvPr id="15" name="Imagen 14" descr="num=245, 75, 392]&#10;a, *b, c = num&#10;print(a)&#10;print(b)&#10;print(c)">
            <a:extLst>
              <a:ext uri="{FF2B5EF4-FFF2-40B4-BE49-F238E27FC236}">
                <a16:creationId xmlns:a16="http://schemas.microsoft.com/office/drawing/2014/main" id="{2E0C2FF4-D353-8538-26C7-F597BFD74CD1}"/>
              </a:ext>
            </a:extLst>
          </p:cNvPr>
          <p:cNvPicPr>
            <a:picLocks noChangeAspect="1"/>
          </p:cNvPicPr>
          <p:nvPr/>
        </p:nvPicPr>
        <p:blipFill>
          <a:blip r:embed="rId2"/>
          <a:srcRect r="24147"/>
          <a:stretch/>
        </p:blipFill>
        <p:spPr>
          <a:xfrm>
            <a:off x="533216" y="2151354"/>
            <a:ext cx="7955780" cy="2357766"/>
          </a:xfrm>
          <a:prstGeom prst="rect">
            <a:avLst/>
          </a:prstGeom>
        </p:spPr>
      </p:pic>
    </p:spTree>
    <p:extLst>
      <p:ext uri="{BB962C8B-B14F-4D97-AF65-F5344CB8AC3E}">
        <p14:creationId xmlns:p14="http://schemas.microsoft.com/office/powerpoint/2010/main" val="3230281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BC49F009-33D4-45E6-F730-29670C9F8248}"/>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ECB0A73A-57B3-5849-F93F-E6112036F9E1}"/>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FCFBF1E3-76CD-A72E-FC7A-A5D79704894C}"/>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87502B94-AA4D-7F10-68CB-A8F76794CADA}"/>
              </a:ext>
              <a:ext uri="{C183D7F6-B498-43B3-948B-1728B52AA6E4}">
                <adec:decorative xmlns:adec="http://schemas.microsoft.com/office/drawing/2017/decorative" val="1"/>
              </a:ext>
            </a:extLst>
          </p:cNvPr>
          <p:cNvSpPr txBox="1"/>
          <p:nvPr/>
        </p:nvSpPr>
        <p:spPr>
          <a:xfrm>
            <a:off x="1043608" y="7820"/>
            <a:ext cx="356232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 COMPREHENSION</a:t>
            </a:r>
          </a:p>
        </p:txBody>
      </p:sp>
      <p:sp>
        <p:nvSpPr>
          <p:cNvPr id="6" name="21 CuadroTexto">
            <a:extLst>
              <a:ext uri="{FF2B5EF4-FFF2-40B4-BE49-F238E27FC236}">
                <a16:creationId xmlns:a16="http://schemas.microsoft.com/office/drawing/2014/main" id="{3E3C0AEA-2689-F9D0-4275-BEE1BD75CD97}"/>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F2FB82D7-34A7-B6F2-E33C-E56CD39AEA8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1E419B6-97FB-50AC-6EBB-F9BDBD968D7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1D31A5E7-5E47-673F-260E-014C26D591B0}"/>
              </a:ext>
            </a:extLst>
          </p:cNvPr>
          <p:cNvSpPr txBox="1"/>
          <p:nvPr/>
        </p:nvSpPr>
        <p:spPr>
          <a:xfrm>
            <a:off x="611559" y="887234"/>
            <a:ext cx="7920880" cy="1089850"/>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La </a:t>
            </a:r>
            <a:r>
              <a:rPr lang="es-ES" b="1" dirty="0">
                <a:latin typeface="Arial Nova Cond" panose="020B0604020202020204" pitchFamily="34" charset="0"/>
              </a:rPr>
              <a:t>comprensión de listas</a:t>
            </a:r>
            <a:r>
              <a:rPr lang="es-ES" dirty="0">
                <a:latin typeface="Arial Nova Cond" panose="020B0604020202020204" pitchFamily="34" charset="0"/>
              </a:rPr>
              <a:t> es un constructor de Python que permite generar listas fácilmente con una única línea de código. </a:t>
            </a:r>
          </a:p>
          <a:p>
            <a:pPr algn="just">
              <a:lnSpc>
                <a:spcPct val="114000"/>
              </a:lnSpc>
              <a:spcAft>
                <a:spcPts val="600"/>
              </a:spcAft>
            </a:pPr>
            <a:r>
              <a:rPr lang="es-ES" dirty="0">
                <a:latin typeface="Arial Nova Cond" panose="020B0604020202020204" pitchFamily="34" charset="0"/>
              </a:rPr>
              <a:t>Observa el siguiente ejemplo:</a:t>
            </a:r>
          </a:p>
        </p:txBody>
      </p:sp>
      <p:pic>
        <p:nvPicPr>
          <p:cNvPr id="14" name="Imagen 13" descr="cuadrados ? [i**2 for i in range(5)]&#10;print(cuadrados)">
            <a:extLst>
              <a:ext uri="{FF2B5EF4-FFF2-40B4-BE49-F238E27FC236}">
                <a16:creationId xmlns:a16="http://schemas.microsoft.com/office/drawing/2014/main" id="{2655121E-AFA7-4294-D434-2D132DF4C51A}"/>
              </a:ext>
            </a:extLst>
          </p:cNvPr>
          <p:cNvPicPr>
            <a:picLocks noChangeAspect="1"/>
          </p:cNvPicPr>
          <p:nvPr/>
        </p:nvPicPr>
        <p:blipFill>
          <a:blip r:embed="rId2"/>
          <a:srcRect r="20335"/>
          <a:stretch/>
        </p:blipFill>
        <p:spPr>
          <a:xfrm>
            <a:off x="597991" y="2314980"/>
            <a:ext cx="7934448" cy="1186028"/>
          </a:xfrm>
          <a:prstGeom prst="rect">
            <a:avLst/>
          </a:prstGeom>
        </p:spPr>
      </p:pic>
      <p:sp>
        <p:nvSpPr>
          <p:cNvPr id="15" name="3 CuadroTexto">
            <a:extLst>
              <a:ext uri="{FF2B5EF4-FFF2-40B4-BE49-F238E27FC236}">
                <a16:creationId xmlns:a16="http://schemas.microsoft.com/office/drawing/2014/main" id="{0B0999E3-20A3-AD85-BF98-09F028D28DA5}"/>
              </a:ext>
            </a:extLst>
          </p:cNvPr>
          <p:cNvSpPr txBox="1"/>
          <p:nvPr/>
        </p:nvSpPr>
        <p:spPr>
          <a:xfrm>
            <a:off x="597991" y="3885695"/>
            <a:ext cx="7920880" cy="1559529"/>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El funcionamiento del código anterior es el siguiente:</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La variable i iterará entre los valores 0 y 4</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Para cada uno de los valores se evaluará la expresión i**2</a:t>
            </a:r>
          </a:p>
          <a:p>
            <a:pPr marL="285750" indent="-285750" algn="just">
              <a:lnSpc>
                <a:spcPct val="114000"/>
              </a:lnSpc>
              <a:spcAft>
                <a:spcPts val="600"/>
              </a:spcAft>
              <a:buFont typeface="Arial" panose="020B0604020202020204" pitchFamily="34" charset="0"/>
              <a:buChar char="•"/>
            </a:pPr>
            <a:r>
              <a:rPr lang="es-ES" dirty="0">
                <a:latin typeface="Arial Nova Cond" panose="020B0604020202020204" pitchFamily="34" charset="0"/>
              </a:rPr>
              <a:t>El valor devuelto por esta expresión se añadirá a la lista devuelta</a:t>
            </a:r>
          </a:p>
        </p:txBody>
      </p:sp>
    </p:spTree>
    <p:extLst>
      <p:ext uri="{BB962C8B-B14F-4D97-AF65-F5344CB8AC3E}">
        <p14:creationId xmlns:p14="http://schemas.microsoft.com/office/powerpoint/2010/main" val="41182104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D1169654-1B39-B68B-62C4-DA06BF439CF0}"/>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9D15B28B-9755-0FA0-4978-72B81890594F}"/>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D63D9006-DD48-BAFE-4EFB-47D178C8AF5E}"/>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3A928520-AFA1-92A7-B289-B2A357E4B063}"/>
              </a:ext>
              <a:ext uri="{C183D7F6-B498-43B3-948B-1728B52AA6E4}">
                <adec:decorative xmlns:adec="http://schemas.microsoft.com/office/drawing/2017/decorative" val="1"/>
              </a:ext>
            </a:extLst>
          </p:cNvPr>
          <p:cNvSpPr txBox="1"/>
          <p:nvPr/>
        </p:nvSpPr>
        <p:spPr>
          <a:xfrm>
            <a:off x="1043608" y="7820"/>
            <a:ext cx="356232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 COMPREHENSION</a:t>
            </a:r>
          </a:p>
        </p:txBody>
      </p:sp>
      <p:sp>
        <p:nvSpPr>
          <p:cNvPr id="6" name="21 CuadroTexto">
            <a:extLst>
              <a:ext uri="{FF2B5EF4-FFF2-40B4-BE49-F238E27FC236}">
                <a16:creationId xmlns:a16="http://schemas.microsoft.com/office/drawing/2014/main" id="{6D2E147C-8984-A692-55CC-1431524ADE0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797E8D3B-3D26-624F-AC27-DCD91A6139CF}"/>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0C37833-6BB5-CA2C-CE74-24F229FFB32D}"/>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BD18688C-D4C4-344E-9C3B-B71BCDDB0D32}"/>
              </a:ext>
            </a:extLst>
          </p:cNvPr>
          <p:cNvSpPr txBox="1"/>
          <p:nvPr/>
        </p:nvSpPr>
        <p:spPr>
          <a:xfrm>
            <a:off x="611559" y="887234"/>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Otro ejemplo:</a:t>
            </a:r>
          </a:p>
        </p:txBody>
      </p:sp>
      <p:pic>
        <p:nvPicPr>
          <p:cNvPr id="13" name="Imagen 12" descr="lista = ['asir', 'dam', 'daw']&#10;lista2 = [ c.upper() for c in lista]&#10;print(lista2)">
            <a:extLst>
              <a:ext uri="{FF2B5EF4-FFF2-40B4-BE49-F238E27FC236}">
                <a16:creationId xmlns:a16="http://schemas.microsoft.com/office/drawing/2014/main" id="{0373996B-A826-B383-5792-5D775DEDC264}"/>
              </a:ext>
            </a:extLst>
          </p:cNvPr>
          <p:cNvPicPr>
            <a:picLocks noChangeAspect="1"/>
          </p:cNvPicPr>
          <p:nvPr/>
        </p:nvPicPr>
        <p:blipFill>
          <a:blip r:embed="rId2"/>
          <a:srcRect r="25925"/>
          <a:stretch/>
        </p:blipFill>
        <p:spPr>
          <a:xfrm>
            <a:off x="477333" y="1438327"/>
            <a:ext cx="8055106" cy="1386081"/>
          </a:xfrm>
          <a:prstGeom prst="rect">
            <a:avLst/>
          </a:prstGeom>
        </p:spPr>
      </p:pic>
      <p:sp>
        <p:nvSpPr>
          <p:cNvPr id="14" name="3 CuadroTexto">
            <a:extLst>
              <a:ext uri="{FF2B5EF4-FFF2-40B4-BE49-F238E27FC236}">
                <a16:creationId xmlns:a16="http://schemas.microsoft.com/office/drawing/2014/main" id="{20D5D485-9501-5C56-EC86-498898F99902}"/>
              </a:ext>
            </a:extLst>
          </p:cNvPr>
          <p:cNvSpPr txBox="1"/>
          <p:nvPr/>
        </p:nvSpPr>
        <p:spPr>
          <a:xfrm>
            <a:off x="611559" y="3238338"/>
            <a:ext cx="7920880" cy="697114"/>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Observa que lo que va después del </a:t>
            </a:r>
            <a:r>
              <a:rPr lang="es-ES" b="1" dirty="0">
                <a:latin typeface="Arial Nova Cond" panose="020B0604020202020204" pitchFamily="34" charset="0"/>
              </a:rPr>
              <a:t>in</a:t>
            </a:r>
            <a:r>
              <a:rPr lang="es-ES" dirty="0">
                <a:latin typeface="Arial Nova Cond" panose="020B0604020202020204" pitchFamily="34" charset="0"/>
              </a:rPr>
              <a:t> puede ser cualquier iterable, por ejemplo, también una cadena.</a:t>
            </a:r>
          </a:p>
        </p:txBody>
      </p:sp>
      <p:pic>
        <p:nvPicPr>
          <p:cNvPr id="16" name="Imagen 15" descr="lista = [c for c in &quot;python&quot;]&#10;print(lista)">
            <a:extLst>
              <a:ext uri="{FF2B5EF4-FFF2-40B4-BE49-F238E27FC236}">
                <a16:creationId xmlns:a16="http://schemas.microsoft.com/office/drawing/2014/main" id="{91907B1D-FA76-4001-1F3E-318301FF2922}"/>
              </a:ext>
            </a:extLst>
          </p:cNvPr>
          <p:cNvPicPr>
            <a:picLocks noChangeAspect="1"/>
          </p:cNvPicPr>
          <p:nvPr/>
        </p:nvPicPr>
        <p:blipFill>
          <a:blip r:embed="rId3"/>
          <a:srcRect r="22067"/>
          <a:stretch/>
        </p:blipFill>
        <p:spPr>
          <a:xfrm>
            <a:off x="581224" y="4379842"/>
            <a:ext cx="7951216" cy="1186028"/>
          </a:xfrm>
          <a:prstGeom prst="rect">
            <a:avLst/>
          </a:prstGeom>
        </p:spPr>
      </p:pic>
    </p:spTree>
    <p:extLst>
      <p:ext uri="{BB962C8B-B14F-4D97-AF65-F5344CB8AC3E}">
        <p14:creationId xmlns:p14="http://schemas.microsoft.com/office/powerpoint/2010/main" val="171781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5 Rectángulo">
            <a:extLst>
              <a:ext uri="{FF2B5EF4-FFF2-40B4-BE49-F238E27FC236}">
                <a16:creationId xmlns:a16="http://schemas.microsoft.com/office/drawing/2014/main" id="{4EEE1D39-DDD5-B3FD-0E29-69F973F13409}"/>
              </a:ext>
              <a:ext uri="{C183D7F6-B498-43B3-948B-1728B52AA6E4}">
                <adec:decorative xmlns:adec="http://schemas.microsoft.com/office/drawing/2017/decorative" val="1"/>
              </a:ext>
            </a:extLst>
          </p:cNvPr>
          <p:cNvSpPr/>
          <p:nvPr/>
        </p:nvSpPr>
        <p:spPr>
          <a:xfrm>
            <a:off x="971600" y="0"/>
            <a:ext cx="8172399" cy="5095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6 Rectángulo">
            <a:extLst>
              <a:ext uri="{FF2B5EF4-FFF2-40B4-BE49-F238E27FC236}">
                <a16:creationId xmlns:a16="http://schemas.microsoft.com/office/drawing/2014/main" id="{1876EA54-1B67-4ED7-7C00-5DFCB3CBB9D4}"/>
              </a:ext>
              <a:ext uri="{C183D7F6-B498-43B3-948B-1728B52AA6E4}">
                <adec:decorative xmlns:adec="http://schemas.microsoft.com/office/drawing/2017/decorative" val="1"/>
              </a:ext>
            </a:extLst>
          </p:cNvPr>
          <p:cNvSpPr/>
          <p:nvPr/>
        </p:nvSpPr>
        <p:spPr>
          <a:xfrm>
            <a:off x="-1" y="0"/>
            <a:ext cx="971601" cy="50955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8 Rectángulo">
            <a:extLst>
              <a:ext uri="{FF2B5EF4-FFF2-40B4-BE49-F238E27FC236}">
                <a16:creationId xmlns:a16="http://schemas.microsoft.com/office/drawing/2014/main" id="{A1804A50-6BED-52C4-1EAE-7F71A8BA2B5A}"/>
              </a:ext>
              <a:ext uri="{C183D7F6-B498-43B3-948B-1728B52AA6E4}">
                <adec:decorative xmlns:adec="http://schemas.microsoft.com/office/drawing/2017/decorative" val="1"/>
              </a:ext>
            </a:extLst>
          </p:cNvPr>
          <p:cNvSpPr/>
          <p:nvPr/>
        </p:nvSpPr>
        <p:spPr>
          <a:xfrm>
            <a:off x="0" y="6525344"/>
            <a:ext cx="9144000" cy="332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10 CuadroTexto">
            <a:extLst>
              <a:ext uri="{FF2B5EF4-FFF2-40B4-BE49-F238E27FC236}">
                <a16:creationId xmlns:a16="http://schemas.microsoft.com/office/drawing/2014/main" id="{78F24D94-1C8D-25D8-D48D-5BE6C41FA228}"/>
              </a:ext>
              <a:ext uri="{C183D7F6-B498-43B3-948B-1728B52AA6E4}">
                <adec:decorative xmlns:adec="http://schemas.microsoft.com/office/drawing/2017/decorative" val="1"/>
              </a:ext>
            </a:extLst>
          </p:cNvPr>
          <p:cNvSpPr txBox="1"/>
          <p:nvPr/>
        </p:nvSpPr>
        <p:spPr>
          <a:xfrm>
            <a:off x="1043608" y="7820"/>
            <a:ext cx="3562322" cy="523220"/>
          </a:xfrm>
          <a:prstGeom prst="rect">
            <a:avLst/>
          </a:prstGeom>
          <a:noFill/>
        </p:spPr>
        <p:txBody>
          <a:bodyPr wrap="none" rtlCol="0">
            <a:spAutoFit/>
          </a:bodyPr>
          <a:lstStyle/>
          <a:p>
            <a:r>
              <a:rPr lang="es-ES" sz="2800" dirty="0">
                <a:solidFill>
                  <a:schemeClr val="bg1"/>
                </a:solidFill>
                <a:latin typeface="Arial Nova Cond" panose="020B0506020202020204" pitchFamily="34" charset="0"/>
                <a:cs typeface="Leelawadee" panose="020B0502040204020203" pitchFamily="34" charset="-34"/>
              </a:rPr>
              <a:t>LIST COMPREHENSION</a:t>
            </a:r>
          </a:p>
        </p:txBody>
      </p:sp>
      <p:sp>
        <p:nvSpPr>
          <p:cNvPr id="6" name="21 CuadroTexto">
            <a:extLst>
              <a:ext uri="{FF2B5EF4-FFF2-40B4-BE49-F238E27FC236}">
                <a16:creationId xmlns:a16="http://schemas.microsoft.com/office/drawing/2014/main" id="{5D0F6362-BCEB-93D6-45B2-19E3DC0C7B0D}"/>
              </a:ext>
              <a:ext uri="{C183D7F6-B498-43B3-948B-1728B52AA6E4}">
                <adec:decorative xmlns:adec="http://schemas.microsoft.com/office/drawing/2017/decorative" val="1"/>
              </a:ext>
            </a:extLst>
          </p:cNvPr>
          <p:cNvSpPr txBox="1"/>
          <p:nvPr/>
        </p:nvSpPr>
        <p:spPr>
          <a:xfrm>
            <a:off x="107504" y="6546830"/>
            <a:ext cx="9073318" cy="292388"/>
          </a:xfrm>
          <a:prstGeom prst="rect">
            <a:avLst/>
          </a:prstGeom>
          <a:noFill/>
        </p:spPr>
        <p:txBody>
          <a:bodyPr wrap="square" rtlCol="0">
            <a:spAutoFit/>
          </a:bodyPr>
          <a:lstStyle/>
          <a:p>
            <a:r>
              <a:rPr lang="es-ES" sz="1300" dirty="0">
                <a:solidFill>
                  <a:srgbClr val="FFC000"/>
                </a:solidFill>
                <a:latin typeface="Univers Condensed" panose="020B0506020202050204" pitchFamily="34" charset="0"/>
              </a:rPr>
              <a:t>UT05: PYTHON </a:t>
            </a:r>
            <a:r>
              <a:rPr lang="es-ES" sz="1300" dirty="0">
                <a:solidFill>
                  <a:schemeClr val="tx2">
                    <a:lumMod val="60000"/>
                    <a:lumOff val="40000"/>
                  </a:schemeClr>
                </a:solidFill>
                <a:latin typeface="Univers Condensed" panose="020B0506020202050204" pitchFamily="34" charset="0"/>
              </a:rPr>
              <a:t>| </a:t>
            </a:r>
            <a:r>
              <a:rPr lang="es-ES" sz="1300" dirty="0">
                <a:solidFill>
                  <a:schemeClr val="accent3">
                    <a:lumMod val="60000"/>
                    <a:lumOff val="40000"/>
                  </a:schemeClr>
                </a:solidFill>
                <a:latin typeface="Univers Condensed" panose="020B0506020202050204" pitchFamily="34" charset="0"/>
              </a:rPr>
              <a:t>ESTRUCTURAS Y TIPOS DE DATOS </a:t>
            </a:r>
            <a:r>
              <a:rPr lang="es-ES" sz="1300" dirty="0">
                <a:solidFill>
                  <a:schemeClr val="tx2">
                    <a:lumMod val="20000"/>
                    <a:lumOff val="80000"/>
                  </a:schemeClr>
                </a:solidFill>
                <a:latin typeface="Univers Condensed" panose="020B0506020202050204" pitchFamily="34" charset="0"/>
              </a:rPr>
              <a:t>| </a:t>
            </a:r>
            <a:r>
              <a:rPr lang="es-ES" sz="1300" dirty="0">
                <a:solidFill>
                  <a:schemeClr val="bg1"/>
                </a:solidFill>
                <a:latin typeface="Univers Condensed" panose="020B0506020202050204" pitchFamily="34" charset="0"/>
              </a:rPr>
              <a:t>LISTAS</a:t>
            </a:r>
          </a:p>
        </p:txBody>
      </p:sp>
      <p:sp>
        <p:nvSpPr>
          <p:cNvPr id="7" name="6 CuadroTexto">
            <a:extLst>
              <a:ext uri="{FF2B5EF4-FFF2-40B4-BE49-F238E27FC236}">
                <a16:creationId xmlns:a16="http://schemas.microsoft.com/office/drawing/2014/main" id="{1FB7E994-1726-4C34-686A-1F9ED831FF27}"/>
              </a:ext>
              <a:ext uri="{C183D7F6-B498-43B3-948B-1728B52AA6E4}">
                <adec:decorative xmlns:adec="http://schemas.microsoft.com/office/drawing/2017/decorative" val="1"/>
              </a:ext>
            </a:extLst>
          </p:cNvPr>
          <p:cNvSpPr txBox="1"/>
          <p:nvPr/>
        </p:nvSpPr>
        <p:spPr>
          <a:xfrm>
            <a:off x="7890916" y="244807"/>
            <a:ext cx="1196161" cy="246221"/>
          </a:xfrm>
          <a:prstGeom prst="rect">
            <a:avLst/>
          </a:prstGeom>
          <a:noFill/>
        </p:spPr>
        <p:txBody>
          <a:bodyPr wrap="none" rtlCol="0">
            <a:spAutoFit/>
          </a:bodyPr>
          <a:lstStyle/>
          <a:p>
            <a:r>
              <a:rPr lang="es-ES" sz="1000" dirty="0">
                <a:solidFill>
                  <a:schemeClr val="bg1">
                    <a:lumMod val="85000"/>
                  </a:schemeClr>
                </a:solidFill>
                <a:latin typeface="Roboto Light" pitchFamily="2" charset="0"/>
                <a:ea typeface="Roboto Light" pitchFamily="2" charset="0"/>
                <a:cs typeface="Roboto Light" pitchFamily="2" charset="0"/>
              </a:rPr>
              <a:t>Víctor J. González</a:t>
            </a:r>
          </a:p>
        </p:txBody>
      </p:sp>
      <p:sp>
        <p:nvSpPr>
          <p:cNvPr id="8" name="10 CuadroTexto">
            <a:extLst>
              <a:ext uri="{FF2B5EF4-FFF2-40B4-BE49-F238E27FC236}">
                <a16:creationId xmlns:a16="http://schemas.microsoft.com/office/drawing/2014/main" id="{A0D92B14-59B2-58EE-6611-06ADFFCF1015}"/>
              </a:ext>
              <a:ext uri="{C183D7F6-B498-43B3-948B-1728B52AA6E4}">
                <adec:decorative xmlns:adec="http://schemas.microsoft.com/office/drawing/2017/decorative" val="1"/>
              </a:ext>
            </a:extLst>
          </p:cNvPr>
          <p:cNvSpPr txBox="1"/>
          <p:nvPr/>
        </p:nvSpPr>
        <p:spPr>
          <a:xfrm>
            <a:off x="84437" y="7820"/>
            <a:ext cx="785793" cy="523220"/>
          </a:xfrm>
          <a:prstGeom prst="rect">
            <a:avLst/>
          </a:prstGeom>
          <a:noFill/>
        </p:spPr>
        <p:txBody>
          <a:bodyPr wrap="none" rtlCol="0">
            <a:spAutoFit/>
          </a:bodyPr>
          <a:lstStyle/>
          <a:p>
            <a:r>
              <a:rPr lang="es-ES" sz="2800" dirty="0">
                <a:solidFill>
                  <a:schemeClr val="accent3">
                    <a:lumMod val="50000"/>
                  </a:schemeClr>
                </a:solidFill>
                <a:latin typeface="Arial Nova Cond" panose="020B0506020202020204" pitchFamily="34" charset="0"/>
                <a:cs typeface="Leelawadee" panose="020B0502040204020203" pitchFamily="34" charset="-34"/>
              </a:rPr>
              <a:t>SGE</a:t>
            </a:r>
          </a:p>
        </p:txBody>
      </p:sp>
      <p:sp>
        <p:nvSpPr>
          <p:cNvPr id="9" name="3 CuadroTexto">
            <a:extLst>
              <a:ext uri="{FF2B5EF4-FFF2-40B4-BE49-F238E27FC236}">
                <a16:creationId xmlns:a16="http://schemas.microsoft.com/office/drawing/2014/main" id="{6D3A6475-854D-7E40-18FB-AB486DA0E56B}"/>
              </a:ext>
            </a:extLst>
          </p:cNvPr>
          <p:cNvSpPr txBox="1"/>
          <p:nvPr/>
        </p:nvSpPr>
        <p:spPr>
          <a:xfrm>
            <a:off x="611559" y="887234"/>
            <a:ext cx="7920880" cy="1012906"/>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los ejemplos anteriores, para cada elemento del iterable generamos un elemento en la nueva lista, pero se pueden aplicar </a:t>
            </a:r>
            <a:r>
              <a:rPr lang="es-ES" b="1" dirty="0">
                <a:latin typeface="Arial Nova Cond" panose="020B0604020202020204" pitchFamily="34" charset="0"/>
              </a:rPr>
              <a:t>condicionales </a:t>
            </a:r>
            <a:r>
              <a:rPr lang="es-ES" dirty="0">
                <a:latin typeface="Arial Nova Cond" panose="020B0604020202020204" pitchFamily="34" charset="0"/>
              </a:rPr>
              <a:t>para no tener en cuenta todos los elementos.</a:t>
            </a:r>
          </a:p>
        </p:txBody>
      </p:sp>
      <p:pic>
        <p:nvPicPr>
          <p:cNvPr id="14" name="Imagen 13" descr="frase=&quot;El perro de san roque no tiene rabo&quot;&#10;erres = [ i for i in frase if i == 'r']&#10;print(erres)">
            <a:extLst>
              <a:ext uri="{FF2B5EF4-FFF2-40B4-BE49-F238E27FC236}">
                <a16:creationId xmlns:a16="http://schemas.microsoft.com/office/drawing/2014/main" id="{B30535E6-A5A0-B8C0-2C1F-A11AD1BF3EE0}"/>
              </a:ext>
            </a:extLst>
          </p:cNvPr>
          <p:cNvPicPr>
            <a:picLocks noChangeAspect="1"/>
          </p:cNvPicPr>
          <p:nvPr/>
        </p:nvPicPr>
        <p:blipFill>
          <a:blip r:embed="rId2"/>
          <a:srcRect r="27729"/>
          <a:stretch/>
        </p:blipFill>
        <p:spPr>
          <a:xfrm>
            <a:off x="611560" y="2142111"/>
            <a:ext cx="7920880" cy="1386081"/>
          </a:xfrm>
          <a:prstGeom prst="rect">
            <a:avLst/>
          </a:prstGeom>
        </p:spPr>
      </p:pic>
      <p:sp>
        <p:nvSpPr>
          <p:cNvPr id="15" name="3 CuadroTexto">
            <a:extLst>
              <a:ext uri="{FF2B5EF4-FFF2-40B4-BE49-F238E27FC236}">
                <a16:creationId xmlns:a16="http://schemas.microsoft.com/office/drawing/2014/main" id="{F60BDF2F-056D-32CB-62A6-49402145FBBE}"/>
              </a:ext>
            </a:extLst>
          </p:cNvPr>
          <p:cNvSpPr txBox="1"/>
          <p:nvPr/>
        </p:nvSpPr>
        <p:spPr>
          <a:xfrm>
            <a:off x="568116" y="3770163"/>
            <a:ext cx="7920880" cy="381323"/>
          </a:xfrm>
          <a:prstGeom prst="rect">
            <a:avLst/>
          </a:prstGeom>
          <a:solidFill>
            <a:schemeClr val="accent2">
              <a:lumMod val="40000"/>
              <a:lumOff val="60000"/>
            </a:schemeClr>
          </a:solidFill>
        </p:spPr>
        <p:txBody>
          <a:bodyPr wrap="square" rtlCol="0">
            <a:spAutoFit/>
          </a:bodyPr>
          <a:lstStyle/>
          <a:p>
            <a:pPr algn="just">
              <a:lnSpc>
                <a:spcPct val="114000"/>
              </a:lnSpc>
              <a:spcAft>
                <a:spcPts val="600"/>
              </a:spcAft>
            </a:pPr>
            <a:r>
              <a:rPr lang="es-ES" dirty="0">
                <a:latin typeface="Arial Nova Cond" panose="020B0604020202020204" pitchFamily="34" charset="0"/>
              </a:rPr>
              <a:t>En este caso solo se evalúa la expresión si se cumple la condición.</a:t>
            </a:r>
          </a:p>
        </p:txBody>
      </p:sp>
    </p:spTree>
    <p:extLst>
      <p:ext uri="{BB962C8B-B14F-4D97-AF65-F5344CB8AC3E}">
        <p14:creationId xmlns:p14="http://schemas.microsoft.com/office/powerpoint/2010/main" val="42067503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F2960-B6CB-3BA6-04D6-977D8305DFCF}"/>
            </a:ext>
          </a:extLst>
        </p:cNvPr>
        <p:cNvGrpSpPr/>
        <p:nvPr/>
      </p:nvGrpSpPr>
      <p:grpSpPr>
        <a:xfrm>
          <a:off x="0" y="0"/>
          <a:ext cx="0" cy="0"/>
          <a:chOff x="0" y="0"/>
          <a:chExt cx="0" cy="0"/>
        </a:xfrm>
      </p:grpSpPr>
      <p:sp>
        <p:nvSpPr>
          <p:cNvPr id="2" name="2 Rectángulo">
            <a:extLst>
              <a:ext uri="{FF2B5EF4-FFF2-40B4-BE49-F238E27FC236}">
                <a16:creationId xmlns:a16="http://schemas.microsoft.com/office/drawing/2014/main" id="{2A5F1307-5DF8-3ECA-8979-8283A2986645}"/>
              </a:ext>
              <a:ext uri="{C183D7F6-B498-43B3-948B-1728B52AA6E4}">
                <adec:decorative xmlns:adec="http://schemas.microsoft.com/office/drawing/2017/decorative" val="1"/>
              </a:ext>
            </a:extLst>
          </p:cNvPr>
          <p:cNvSpPr/>
          <p:nvPr/>
        </p:nvSpPr>
        <p:spPr>
          <a:xfrm>
            <a:off x="-28558" y="0"/>
            <a:ext cx="9172558" cy="6857999"/>
          </a:xfrm>
          <a:prstGeom prst="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1 CuadroTexto">
            <a:extLst>
              <a:ext uri="{FF2B5EF4-FFF2-40B4-BE49-F238E27FC236}">
                <a16:creationId xmlns:a16="http://schemas.microsoft.com/office/drawing/2014/main" id="{076FD1D0-AEDB-7FBD-A184-BC1B515EDF18}"/>
              </a:ext>
            </a:extLst>
          </p:cNvPr>
          <p:cNvSpPr txBox="1"/>
          <p:nvPr/>
        </p:nvSpPr>
        <p:spPr>
          <a:xfrm>
            <a:off x="2899112" y="2690335"/>
            <a:ext cx="3345788" cy="1477328"/>
          </a:xfrm>
          <a:prstGeom prst="rect">
            <a:avLst/>
          </a:prstGeom>
          <a:noFill/>
        </p:spPr>
        <p:txBody>
          <a:bodyPr wrap="none" rtlCol="0">
            <a:spAutoFit/>
          </a:bodyPr>
          <a:lstStyle/>
          <a:p>
            <a:pPr algn="ctr"/>
            <a:r>
              <a:rPr lang="es-ES" sz="9000" b="1" spc="50" dirty="0">
                <a:ln w="0"/>
                <a:solidFill>
                  <a:schemeClr val="bg1">
                    <a:lumMod val="95000"/>
                  </a:schemeClr>
                </a:solidFill>
                <a:effectLst>
                  <a:innerShdw blurRad="63500" dist="50800" dir="13500000">
                    <a:srgbClr val="000000">
                      <a:alpha val="50000"/>
                    </a:srgbClr>
                  </a:innerShdw>
                </a:effectLst>
                <a:latin typeface="+mj-lt"/>
              </a:rPr>
              <a:t>TUPLAS</a:t>
            </a:r>
          </a:p>
        </p:txBody>
      </p:sp>
    </p:spTree>
    <p:extLst>
      <p:ext uri="{BB962C8B-B14F-4D97-AF65-F5344CB8AC3E}">
        <p14:creationId xmlns:p14="http://schemas.microsoft.com/office/powerpoint/2010/main" val="3369730541"/>
      </p:ext>
    </p:extLst>
  </p:cSld>
  <p:clrMapOvr>
    <a:masterClrMapping/>
  </p:clrMapOvr>
</p:sld>
</file>

<file path=ppt/theme/theme1.xml><?xml version="1.0" encoding="utf-8"?>
<a:theme xmlns:a="http://schemas.openxmlformats.org/drawingml/2006/main" name="Tema de Office">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Personalizado 1">
      <a:majorFont>
        <a:latin typeface="Fjalla One"/>
        <a:ea typeface=""/>
        <a:cs typeface=""/>
      </a:majorFont>
      <a:minorFont>
        <a:latin typeface="Roboto"/>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50984</TotalTime>
  <Words>10529</Words>
  <Application>Microsoft Office PowerPoint</Application>
  <PresentationFormat>Presentación en pantalla (4:3)</PresentationFormat>
  <Paragraphs>1104</Paragraphs>
  <Slides>177</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177</vt:i4>
      </vt:variant>
    </vt:vector>
  </HeadingPairs>
  <TitlesOfParts>
    <vt:vector size="188" baseType="lpstr">
      <vt:lpstr>Aptos Mono</vt:lpstr>
      <vt:lpstr>Aptos Narrow</vt:lpstr>
      <vt:lpstr>Arial</vt:lpstr>
      <vt:lpstr>Arial Nova Cond</vt:lpstr>
      <vt:lpstr>Calibri</vt:lpstr>
      <vt:lpstr>Consolas</vt:lpstr>
      <vt:lpstr>Fira Code</vt:lpstr>
      <vt:lpstr>Roboto Condensed</vt:lpstr>
      <vt:lpstr>Roboto Light</vt:lpstr>
      <vt:lpstr>Univers Condensed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J. González Rodríguez</dc:creator>
  <cp:lastModifiedBy>PABLO MENDOZA MAYO</cp:lastModifiedBy>
  <cp:revision>642</cp:revision>
  <dcterms:created xsi:type="dcterms:W3CDTF">2016-09-10T18:58:28Z</dcterms:created>
  <dcterms:modified xsi:type="dcterms:W3CDTF">2025-10-30T15:54:27Z</dcterms:modified>
</cp:coreProperties>
</file>